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</p:sldMasterIdLst>
  <p:notesMasterIdLst>
    <p:notesMasterId r:id="rId26"/>
  </p:notesMasterIdLst>
  <p:handoutMasterIdLst>
    <p:handoutMasterId r:id="rId27"/>
  </p:handoutMasterIdLst>
  <p:sldIdLst>
    <p:sldId id="258" r:id="rId2"/>
    <p:sldId id="413" r:id="rId3"/>
    <p:sldId id="412" r:id="rId4"/>
    <p:sldId id="514" r:id="rId5"/>
    <p:sldId id="546" r:id="rId6"/>
    <p:sldId id="548" r:id="rId7"/>
    <p:sldId id="616" r:id="rId8"/>
    <p:sldId id="617" r:id="rId9"/>
    <p:sldId id="620" r:id="rId10"/>
    <p:sldId id="619" r:id="rId11"/>
    <p:sldId id="621" r:id="rId12"/>
    <p:sldId id="366" r:id="rId13"/>
    <p:sldId id="460" r:id="rId14"/>
    <p:sldId id="572" r:id="rId15"/>
    <p:sldId id="532" r:id="rId16"/>
    <p:sldId id="533" r:id="rId17"/>
    <p:sldId id="453" r:id="rId18"/>
    <p:sldId id="464" r:id="rId19"/>
    <p:sldId id="454" r:id="rId20"/>
    <p:sldId id="465" r:id="rId21"/>
    <p:sldId id="463" r:id="rId22"/>
    <p:sldId id="466" r:id="rId23"/>
    <p:sldId id="467" r:id="rId24"/>
    <p:sldId id="575" r:id="rId25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9900"/>
    <a:srgbClr val="FF0000"/>
    <a:srgbClr val="FF0066"/>
    <a:srgbClr val="006699"/>
    <a:srgbClr val="000066"/>
    <a:srgbClr val="0066CC"/>
    <a:srgbClr val="009900"/>
    <a:srgbClr val="0066FF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868" autoAdjust="0"/>
    <p:restoredTop sz="98399" autoAdjust="0"/>
  </p:normalViewPr>
  <p:slideViewPr>
    <p:cSldViewPr>
      <p:cViewPr>
        <p:scale>
          <a:sx n="84" d="100"/>
          <a:sy n="84" d="100"/>
        </p:scale>
        <p:origin x="-6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1"/>
          <c:order val="0"/>
          <c:spPr>
            <a:ln w="28575">
              <a:noFill/>
            </a:ln>
          </c:spPr>
          <c:yVal>
            <c:numRef>
              <c:f>DATOS!$C$4:$C$40</c:f>
              <c:numCache>
                <c:formatCode>0.00</c:formatCode>
                <c:ptCount val="37"/>
                <c:pt idx="0">
                  <c:v>6.6</c:v>
                </c:pt>
                <c:pt idx="1">
                  <c:v>3.3</c:v>
                </c:pt>
                <c:pt idx="2">
                  <c:v>6.6</c:v>
                </c:pt>
                <c:pt idx="3">
                  <c:v>10</c:v>
                </c:pt>
                <c:pt idx="4">
                  <c:v>0.16</c:v>
                </c:pt>
                <c:pt idx="5">
                  <c:v>3.3</c:v>
                </c:pt>
                <c:pt idx="6">
                  <c:v>5.8</c:v>
                </c:pt>
                <c:pt idx="7">
                  <c:v>8</c:v>
                </c:pt>
                <c:pt idx="8">
                  <c:v>6.6</c:v>
                </c:pt>
                <c:pt idx="9">
                  <c:v>10</c:v>
                </c:pt>
                <c:pt idx="10">
                  <c:v>8.3000000000000007</c:v>
                </c:pt>
                <c:pt idx="11">
                  <c:v>5</c:v>
                </c:pt>
                <c:pt idx="12">
                  <c:v>8</c:v>
                </c:pt>
                <c:pt idx="13">
                  <c:v>9.1</c:v>
                </c:pt>
                <c:pt idx="14">
                  <c:v>6.6</c:v>
                </c:pt>
                <c:pt idx="15">
                  <c:v>8.3000000000000007</c:v>
                </c:pt>
                <c:pt idx="16">
                  <c:v>7.5</c:v>
                </c:pt>
                <c:pt idx="17">
                  <c:v>8.3000000000000007</c:v>
                </c:pt>
                <c:pt idx="18">
                  <c:v>10</c:v>
                </c:pt>
                <c:pt idx="19">
                  <c:v>7.5</c:v>
                </c:pt>
                <c:pt idx="20">
                  <c:v>1.7</c:v>
                </c:pt>
                <c:pt idx="21">
                  <c:v>8.3000000000000007</c:v>
                </c:pt>
                <c:pt idx="22">
                  <c:v>8.3000000000000007</c:v>
                </c:pt>
                <c:pt idx="23">
                  <c:v>8.3000000000000007</c:v>
                </c:pt>
                <c:pt idx="24">
                  <c:v>6.6</c:v>
                </c:pt>
                <c:pt idx="25">
                  <c:v>4.0999999999999996</c:v>
                </c:pt>
                <c:pt idx="26">
                  <c:v>8.3000000000000007</c:v>
                </c:pt>
                <c:pt idx="27">
                  <c:v>3.3</c:v>
                </c:pt>
                <c:pt idx="28">
                  <c:v>10</c:v>
                </c:pt>
                <c:pt idx="29">
                  <c:v>8.3000000000000007</c:v>
                </c:pt>
                <c:pt idx="30">
                  <c:v>8.3000000000000007</c:v>
                </c:pt>
                <c:pt idx="31">
                  <c:v>5</c:v>
                </c:pt>
                <c:pt idx="32">
                  <c:v>8.3000000000000007</c:v>
                </c:pt>
                <c:pt idx="33">
                  <c:v>8.3000000000000007</c:v>
                </c:pt>
                <c:pt idx="34">
                  <c:v>9.1</c:v>
                </c:pt>
                <c:pt idx="35">
                  <c:v>10</c:v>
                </c:pt>
                <c:pt idx="36">
                  <c:v>7.0877777777777791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514112"/>
        <c:axId val="41516032"/>
      </c:scatterChart>
      <c:valAx>
        <c:axId val="415141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1516032"/>
        <c:crosses val="autoZero"/>
        <c:crossBetween val="midCat"/>
      </c:valAx>
      <c:valAx>
        <c:axId val="4151603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CC"/>
                </a:solidFill>
              </a:defRPr>
            </a:pPr>
            <a:endParaRPr lang="es-MX"/>
          </a:p>
        </c:txPr>
        <c:crossAx val="4151411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B4AB9D-142B-4F66-A075-8CC13F027757}" type="doc">
      <dgm:prSet loTypeId="urn:microsoft.com/office/officeart/2005/8/layout/arrow6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C380DDF-911A-41C0-A275-5BDE2D97B796}">
      <dgm:prSet phldrT="[Texto]" custT="1"/>
      <dgm:spPr/>
      <dgm:t>
        <a:bodyPr/>
        <a:lstStyle/>
        <a:p>
          <a:r>
            <a:rPr lang="es-ES" sz="2000" b="1" dirty="0" smtClean="0">
              <a:solidFill>
                <a:schemeClr val="tx1"/>
              </a:solidFill>
              <a:latin typeface="Franklin Gothic Medium Cond" pitchFamily="34" charset="0"/>
            </a:rPr>
            <a:t>Temporales</a:t>
          </a:r>
          <a:endParaRPr lang="es-ES" sz="2000" b="1" dirty="0">
            <a:solidFill>
              <a:schemeClr val="tx1"/>
            </a:solidFill>
            <a:latin typeface="Franklin Gothic Medium Cond" pitchFamily="34" charset="0"/>
          </a:endParaRPr>
        </a:p>
      </dgm:t>
    </dgm:pt>
    <dgm:pt modelId="{C2199640-3F7F-42C0-8B88-EAE8AC83E378}" type="parTrans" cxnId="{B625CDF0-4B8D-4A8F-8FB3-AFA09DD6111C}">
      <dgm:prSet/>
      <dgm:spPr/>
      <dgm:t>
        <a:bodyPr/>
        <a:lstStyle/>
        <a:p>
          <a:endParaRPr lang="es-ES">
            <a:latin typeface="Gill Sans MT" pitchFamily="34" charset="0"/>
          </a:endParaRPr>
        </a:p>
      </dgm:t>
    </dgm:pt>
    <dgm:pt modelId="{EBCF51F8-1B9B-4084-951D-DD87D21F3B42}" type="sibTrans" cxnId="{B625CDF0-4B8D-4A8F-8FB3-AFA09DD6111C}">
      <dgm:prSet/>
      <dgm:spPr/>
      <dgm:t>
        <a:bodyPr/>
        <a:lstStyle/>
        <a:p>
          <a:endParaRPr lang="es-ES">
            <a:latin typeface="Gill Sans MT" pitchFamily="34" charset="0"/>
          </a:endParaRPr>
        </a:p>
      </dgm:t>
    </dgm:pt>
    <dgm:pt modelId="{5363D14F-FE78-48C8-967C-C3544BDC10F3}">
      <dgm:prSet phldrT="[Texto]" custT="1"/>
      <dgm:spPr/>
      <dgm:t>
        <a:bodyPr/>
        <a:lstStyle/>
        <a:p>
          <a:r>
            <a:rPr lang="es-ES" sz="2000" b="1" dirty="0" smtClean="0">
              <a:latin typeface="Franklin Gothic Medium Cond" pitchFamily="34" charset="0"/>
            </a:rPr>
            <a:t>Estacionarios</a:t>
          </a:r>
          <a:endParaRPr lang="es-ES" sz="2000" b="1" dirty="0">
            <a:latin typeface="Franklin Gothic Medium Cond" pitchFamily="34" charset="0"/>
          </a:endParaRPr>
        </a:p>
      </dgm:t>
    </dgm:pt>
    <dgm:pt modelId="{9A424734-025C-4BB4-AD51-748FC6DA85D6}" type="parTrans" cxnId="{04D3B283-F4BB-4995-8141-E10558E5A2B4}">
      <dgm:prSet/>
      <dgm:spPr/>
      <dgm:t>
        <a:bodyPr/>
        <a:lstStyle/>
        <a:p>
          <a:endParaRPr lang="es-ES">
            <a:latin typeface="Gill Sans MT" pitchFamily="34" charset="0"/>
          </a:endParaRPr>
        </a:p>
      </dgm:t>
    </dgm:pt>
    <dgm:pt modelId="{6A2A0C6A-D22D-46A8-8115-352D44D0F4D4}" type="sibTrans" cxnId="{04D3B283-F4BB-4995-8141-E10558E5A2B4}">
      <dgm:prSet/>
      <dgm:spPr/>
      <dgm:t>
        <a:bodyPr/>
        <a:lstStyle/>
        <a:p>
          <a:endParaRPr lang="es-ES">
            <a:latin typeface="Gill Sans MT" pitchFamily="34" charset="0"/>
          </a:endParaRPr>
        </a:p>
      </dgm:t>
    </dgm:pt>
    <dgm:pt modelId="{7DDF28C3-901C-49A1-AD4A-2664E34AC6BC}" type="pres">
      <dgm:prSet presAssocID="{58B4AB9D-142B-4F66-A075-8CC13F02775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1EB4600-C9B0-42D9-8F12-5331471F1CDD}" type="pres">
      <dgm:prSet presAssocID="{58B4AB9D-142B-4F66-A075-8CC13F027757}" presName="ribbon" presStyleLbl="node1" presStyleIdx="0" presStyleCnt="1" custScaleX="87105" custScaleY="54416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0800000" scaled="1"/>
          <a:tileRect/>
        </a:gradFill>
      </dgm:spPr>
      <dgm:t>
        <a:bodyPr/>
        <a:lstStyle/>
        <a:p>
          <a:endParaRPr lang="es-MX"/>
        </a:p>
      </dgm:t>
    </dgm:pt>
    <dgm:pt modelId="{77F5CD85-85B8-4114-8C98-09084853900B}" type="pres">
      <dgm:prSet presAssocID="{58B4AB9D-142B-4F66-A075-8CC13F027757}" presName="leftArrowText" presStyleLbl="node1" presStyleIdx="0" presStyleCnt="1" custLinFactNeighborX="439" custLinFactNeighborY="1185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CE5148-E4A2-4C81-80DF-9C33715E69CE}" type="pres">
      <dgm:prSet presAssocID="{58B4AB9D-142B-4F66-A075-8CC13F027757}" presName="rightArrowText" presStyleLbl="node1" presStyleIdx="0" presStyleCnt="1" custLinFactNeighborX="-254" custLinFactNeighborY="-499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625CDF0-4B8D-4A8F-8FB3-AFA09DD6111C}" srcId="{58B4AB9D-142B-4F66-A075-8CC13F027757}" destId="{5C380DDF-911A-41C0-A275-5BDE2D97B796}" srcOrd="0" destOrd="0" parTransId="{C2199640-3F7F-42C0-8B88-EAE8AC83E378}" sibTransId="{EBCF51F8-1B9B-4084-951D-DD87D21F3B42}"/>
    <dgm:cxn modelId="{04D3B283-F4BB-4995-8141-E10558E5A2B4}" srcId="{58B4AB9D-142B-4F66-A075-8CC13F027757}" destId="{5363D14F-FE78-48C8-967C-C3544BDC10F3}" srcOrd="1" destOrd="0" parTransId="{9A424734-025C-4BB4-AD51-748FC6DA85D6}" sibTransId="{6A2A0C6A-D22D-46A8-8115-352D44D0F4D4}"/>
    <dgm:cxn modelId="{D8CF538B-5C59-4C4C-B28B-63F285148AB9}" type="presOf" srcId="{5C380DDF-911A-41C0-A275-5BDE2D97B796}" destId="{77F5CD85-85B8-4114-8C98-09084853900B}" srcOrd="0" destOrd="0" presId="urn:microsoft.com/office/officeart/2005/8/layout/arrow6"/>
    <dgm:cxn modelId="{F92B9247-B0BF-4AF4-B264-F074A2F2A41B}" type="presOf" srcId="{5363D14F-FE78-48C8-967C-C3544BDC10F3}" destId="{48CE5148-E4A2-4C81-80DF-9C33715E69CE}" srcOrd="0" destOrd="0" presId="urn:microsoft.com/office/officeart/2005/8/layout/arrow6"/>
    <dgm:cxn modelId="{423F8030-AA79-4107-8901-56FEDBAD1A32}" type="presOf" srcId="{58B4AB9D-142B-4F66-A075-8CC13F027757}" destId="{7DDF28C3-901C-49A1-AD4A-2664E34AC6BC}" srcOrd="0" destOrd="0" presId="urn:microsoft.com/office/officeart/2005/8/layout/arrow6"/>
    <dgm:cxn modelId="{00DD8CDE-3565-4605-BAD8-BE4187F47F50}" type="presParOf" srcId="{7DDF28C3-901C-49A1-AD4A-2664E34AC6BC}" destId="{91EB4600-C9B0-42D9-8F12-5331471F1CDD}" srcOrd="0" destOrd="0" presId="urn:microsoft.com/office/officeart/2005/8/layout/arrow6"/>
    <dgm:cxn modelId="{8FD2BA96-9253-486B-8934-206A3EB0247F}" type="presParOf" srcId="{7DDF28C3-901C-49A1-AD4A-2664E34AC6BC}" destId="{77F5CD85-85B8-4114-8C98-09084853900B}" srcOrd="1" destOrd="0" presId="urn:microsoft.com/office/officeart/2005/8/layout/arrow6"/>
    <dgm:cxn modelId="{6C1D268E-7534-4E8A-8E41-8065E489030E}" type="presParOf" srcId="{7DDF28C3-901C-49A1-AD4A-2664E34AC6BC}" destId="{48CE5148-E4A2-4C81-80DF-9C33715E69CE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A68CDF-85D8-42EE-8EFB-352320DA0593}" type="doc">
      <dgm:prSet loTypeId="urn:microsoft.com/office/officeart/2005/8/layout/orgChart1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4B39C67-1C64-403D-A9ED-989133F9D55B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ES" sz="2000" b="1" dirty="0" smtClean="0">
              <a:solidFill>
                <a:schemeClr val="bg1"/>
              </a:solidFill>
              <a:latin typeface="Franklin Gothic Medium Cond" pitchFamily="34" charset="0"/>
            </a:rPr>
            <a:t>Ectoparásitos</a:t>
          </a:r>
          <a:endParaRPr lang="es-ES" sz="2000" b="1" dirty="0">
            <a:solidFill>
              <a:schemeClr val="bg1"/>
            </a:solidFill>
            <a:latin typeface="Franklin Gothic Medium Cond" pitchFamily="34" charset="0"/>
          </a:endParaRPr>
        </a:p>
      </dgm:t>
    </dgm:pt>
    <dgm:pt modelId="{81F03145-7E19-422E-8C61-95F04863093A}" type="parTrans" cxnId="{CD196402-CA16-46AD-8840-D36265CBE4CB}">
      <dgm:prSet/>
      <dgm:spPr/>
      <dgm:t>
        <a:bodyPr/>
        <a:lstStyle/>
        <a:p>
          <a:endParaRPr lang="es-ES" sz="1800">
            <a:latin typeface="Franklin Gothic Medium Cond" pitchFamily="34" charset="0"/>
          </a:endParaRPr>
        </a:p>
      </dgm:t>
    </dgm:pt>
    <dgm:pt modelId="{A6929EE4-CAB4-4939-96A7-9A6EB5661C26}" type="sibTrans" cxnId="{CD196402-CA16-46AD-8840-D36265CBE4CB}">
      <dgm:prSet/>
      <dgm:spPr/>
      <dgm:t>
        <a:bodyPr/>
        <a:lstStyle/>
        <a:p>
          <a:endParaRPr lang="es-ES" sz="1800">
            <a:latin typeface="Franklin Gothic Medium Cond" pitchFamily="34" charset="0"/>
          </a:endParaRPr>
        </a:p>
      </dgm:t>
    </dgm:pt>
    <dgm:pt modelId="{AB91E90C-8933-4687-810E-9482AEAA4CDB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1600" dirty="0" smtClean="0">
              <a:latin typeface="Franklin Gothic Medium Cond" pitchFamily="34" charset="0"/>
            </a:rPr>
            <a:t>Piel, plumas, fosas naturales</a:t>
          </a:r>
          <a:endParaRPr lang="es-ES" sz="1600" dirty="0">
            <a:latin typeface="Franklin Gothic Medium Cond" pitchFamily="34" charset="0"/>
          </a:endParaRPr>
        </a:p>
      </dgm:t>
    </dgm:pt>
    <dgm:pt modelId="{97FFA63F-5C3C-49D0-91E0-0FE16CC0C8CF}" type="parTrans" cxnId="{7BDEF795-9588-4134-9F51-421BD719FD3B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s-ES" sz="1800">
            <a:latin typeface="Franklin Gothic Medium Cond" pitchFamily="34" charset="0"/>
          </a:endParaRPr>
        </a:p>
      </dgm:t>
    </dgm:pt>
    <dgm:pt modelId="{337ACDD0-95E5-4E1D-92AA-9BB0523CBCEE}" type="sibTrans" cxnId="{7BDEF795-9588-4134-9F51-421BD719FD3B}">
      <dgm:prSet/>
      <dgm:spPr/>
      <dgm:t>
        <a:bodyPr/>
        <a:lstStyle/>
        <a:p>
          <a:endParaRPr lang="es-ES" sz="1800">
            <a:latin typeface="Franklin Gothic Medium Cond" pitchFamily="34" charset="0"/>
          </a:endParaRPr>
        </a:p>
      </dgm:t>
    </dgm:pt>
    <dgm:pt modelId="{683AB4D1-6B47-4A37-8105-B7F68971A2E1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ES" sz="2000" b="0" dirty="0" smtClean="0">
              <a:solidFill>
                <a:schemeClr val="bg1"/>
              </a:solidFill>
              <a:latin typeface="Franklin Gothic Medium Cond" pitchFamily="34" charset="0"/>
            </a:rPr>
            <a:t>Endoparásitos</a:t>
          </a:r>
          <a:endParaRPr lang="es-ES" sz="2000" b="0" dirty="0">
            <a:solidFill>
              <a:schemeClr val="bg1"/>
            </a:solidFill>
            <a:latin typeface="Franklin Gothic Medium Cond" pitchFamily="34" charset="0"/>
          </a:endParaRPr>
        </a:p>
      </dgm:t>
    </dgm:pt>
    <dgm:pt modelId="{98A74C40-6E42-4312-94CE-296CCAC2FDA0}" type="parTrans" cxnId="{02613592-7954-4B8E-AB03-4EAE85B55D90}">
      <dgm:prSet/>
      <dgm:spPr/>
      <dgm:t>
        <a:bodyPr/>
        <a:lstStyle/>
        <a:p>
          <a:endParaRPr lang="es-ES" sz="1800">
            <a:latin typeface="Franklin Gothic Medium Cond" pitchFamily="34" charset="0"/>
          </a:endParaRPr>
        </a:p>
      </dgm:t>
    </dgm:pt>
    <dgm:pt modelId="{2CEB0AC7-605D-4D5E-84A3-733C59BDD20C}" type="sibTrans" cxnId="{02613592-7954-4B8E-AB03-4EAE85B55D90}">
      <dgm:prSet/>
      <dgm:spPr/>
      <dgm:t>
        <a:bodyPr/>
        <a:lstStyle/>
        <a:p>
          <a:endParaRPr lang="es-ES" sz="1800">
            <a:latin typeface="Franklin Gothic Medium Cond" pitchFamily="34" charset="0"/>
          </a:endParaRPr>
        </a:p>
      </dgm:t>
    </dgm:pt>
    <dgm:pt modelId="{FBC186FE-E91A-46E5-A4F1-958C7FD69374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ES" sz="1600" dirty="0" err="1" smtClean="0">
              <a:latin typeface="Franklin Gothic Medium Cond" pitchFamily="34" charset="0"/>
            </a:rPr>
            <a:t>Histoparasitos</a:t>
          </a:r>
          <a:endParaRPr lang="es-ES" sz="1600" dirty="0">
            <a:latin typeface="Franklin Gothic Medium Cond" pitchFamily="34" charset="0"/>
          </a:endParaRPr>
        </a:p>
      </dgm:t>
    </dgm:pt>
    <dgm:pt modelId="{0C8578A4-FBE4-42F8-B240-2AB3F4063DFD}" type="parTrans" cxnId="{D1131830-46BC-45CE-AF61-5783BC2F3454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s-ES" sz="1800">
            <a:latin typeface="Franklin Gothic Medium Cond" pitchFamily="34" charset="0"/>
          </a:endParaRPr>
        </a:p>
      </dgm:t>
    </dgm:pt>
    <dgm:pt modelId="{8A921B34-6DB7-496E-9E6F-7FF1FB8CB147}" type="sibTrans" cxnId="{D1131830-46BC-45CE-AF61-5783BC2F3454}">
      <dgm:prSet/>
      <dgm:spPr/>
      <dgm:t>
        <a:bodyPr/>
        <a:lstStyle/>
        <a:p>
          <a:endParaRPr lang="es-ES" sz="1800">
            <a:latin typeface="Franklin Gothic Medium Cond" pitchFamily="34" charset="0"/>
          </a:endParaRPr>
        </a:p>
      </dgm:t>
    </dgm:pt>
    <dgm:pt modelId="{23B4156C-500B-4A82-85DA-B45D70EABB7C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ES" sz="1600" dirty="0" err="1" smtClean="0">
              <a:latin typeface="Franklin Gothic Medium Cond" pitchFamily="34" charset="0"/>
            </a:rPr>
            <a:t>Enteroparasitos</a:t>
          </a:r>
          <a:endParaRPr lang="es-ES" sz="1600" dirty="0">
            <a:latin typeface="Franklin Gothic Medium Cond" pitchFamily="34" charset="0"/>
          </a:endParaRPr>
        </a:p>
      </dgm:t>
    </dgm:pt>
    <dgm:pt modelId="{47FF97D2-FC7A-44B1-BCD1-E3249F5C0962}" type="parTrans" cxnId="{BFFB3CEB-15D4-46D9-9513-4D3DB00F6C6B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s-ES" sz="1800">
            <a:latin typeface="Franklin Gothic Medium Cond" pitchFamily="34" charset="0"/>
          </a:endParaRPr>
        </a:p>
      </dgm:t>
    </dgm:pt>
    <dgm:pt modelId="{E6484301-302B-42CE-8395-6A706BD31DB3}" type="sibTrans" cxnId="{BFFB3CEB-15D4-46D9-9513-4D3DB00F6C6B}">
      <dgm:prSet/>
      <dgm:spPr/>
      <dgm:t>
        <a:bodyPr/>
        <a:lstStyle/>
        <a:p>
          <a:endParaRPr lang="es-ES" sz="1800">
            <a:latin typeface="Franklin Gothic Medium Cond" pitchFamily="34" charset="0"/>
          </a:endParaRPr>
        </a:p>
      </dgm:t>
    </dgm:pt>
    <dgm:pt modelId="{060E300A-A1D6-472B-92BB-DF67F11A5CDF}">
      <dgm:prSet custT="1"/>
      <dgm:spPr>
        <a:solidFill>
          <a:srgbClr val="00B0F0"/>
        </a:solidFill>
      </dgm:spPr>
      <dgm:t>
        <a:bodyPr/>
        <a:lstStyle/>
        <a:p>
          <a:r>
            <a:rPr lang="es-ES" sz="1600" dirty="0" err="1" smtClean="0">
              <a:latin typeface="Franklin Gothic Medium Cond" pitchFamily="34" charset="0"/>
            </a:rPr>
            <a:t>Hemoparasitos</a:t>
          </a:r>
          <a:endParaRPr lang="es-ES" sz="1600" dirty="0">
            <a:latin typeface="Franklin Gothic Medium Cond" pitchFamily="34" charset="0"/>
          </a:endParaRPr>
        </a:p>
      </dgm:t>
    </dgm:pt>
    <dgm:pt modelId="{503B7207-D4D6-4602-8E2D-E8908CCDA1D8}" type="parTrans" cxnId="{3B46653C-9C51-4D51-84E1-139D9A1C602A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s-ES">
            <a:latin typeface="Franklin Gothic Medium Cond" pitchFamily="34" charset="0"/>
          </a:endParaRPr>
        </a:p>
      </dgm:t>
    </dgm:pt>
    <dgm:pt modelId="{4398A839-74C3-4AAE-B9C7-2346016DD52B}" type="sibTrans" cxnId="{3B46653C-9C51-4D51-84E1-139D9A1C602A}">
      <dgm:prSet/>
      <dgm:spPr/>
      <dgm:t>
        <a:bodyPr/>
        <a:lstStyle/>
        <a:p>
          <a:endParaRPr lang="es-ES">
            <a:latin typeface="Franklin Gothic Medium Cond" pitchFamily="34" charset="0"/>
          </a:endParaRPr>
        </a:p>
      </dgm:t>
    </dgm:pt>
    <dgm:pt modelId="{94D8DD52-B969-49AD-898B-15B720CD189F}" type="pres">
      <dgm:prSet presAssocID="{80A68CDF-85D8-42EE-8EFB-352320DA059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0B51BF3-1517-4A45-966B-D7E380B253E5}" type="pres">
      <dgm:prSet presAssocID="{F4B39C67-1C64-403D-A9ED-989133F9D55B}" presName="hierRoot1" presStyleCnt="0">
        <dgm:presLayoutVars>
          <dgm:hierBranch val="init"/>
        </dgm:presLayoutVars>
      </dgm:prSet>
      <dgm:spPr/>
    </dgm:pt>
    <dgm:pt modelId="{5CE26806-23EB-45B4-98C7-B549C0372DBE}" type="pres">
      <dgm:prSet presAssocID="{F4B39C67-1C64-403D-A9ED-989133F9D55B}" presName="rootComposite1" presStyleCnt="0"/>
      <dgm:spPr/>
    </dgm:pt>
    <dgm:pt modelId="{BA6F32B1-DE04-4D17-B64C-119FD7E239AD}" type="pres">
      <dgm:prSet presAssocID="{F4B39C67-1C64-403D-A9ED-989133F9D55B}" presName="rootText1" presStyleLbl="node0" presStyleIdx="0" presStyleCnt="2" custScaleY="53112" custLinFactNeighborX="-168" custLinFactNeighborY="338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7F5D68-11AD-43D0-B6BB-41ED34C80DAE}" type="pres">
      <dgm:prSet presAssocID="{F4B39C67-1C64-403D-A9ED-989133F9D55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E16183-A16F-4C45-A594-4EF11926887A}" type="pres">
      <dgm:prSet presAssocID="{F4B39C67-1C64-403D-A9ED-989133F9D55B}" presName="hierChild2" presStyleCnt="0"/>
      <dgm:spPr/>
    </dgm:pt>
    <dgm:pt modelId="{CAC476F7-E62F-4D0C-9384-327180E504A9}" type="pres">
      <dgm:prSet presAssocID="{97FFA63F-5C3C-49D0-91E0-0FE16CC0C8C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576FED4-ACA9-4CF2-9728-F8540F71A805}" type="pres">
      <dgm:prSet presAssocID="{AB91E90C-8933-4687-810E-9482AEAA4CDB}" presName="hierRoot2" presStyleCnt="0">
        <dgm:presLayoutVars>
          <dgm:hierBranch val="init"/>
        </dgm:presLayoutVars>
      </dgm:prSet>
      <dgm:spPr/>
    </dgm:pt>
    <dgm:pt modelId="{0F628D53-D1CA-4CA1-A89F-E1B2BCD102BE}" type="pres">
      <dgm:prSet presAssocID="{AB91E90C-8933-4687-810E-9482AEAA4CDB}" presName="rootComposite" presStyleCnt="0"/>
      <dgm:spPr/>
    </dgm:pt>
    <dgm:pt modelId="{95576631-B973-43BF-9BBF-48817EB8835C}" type="pres">
      <dgm:prSet presAssocID="{AB91E90C-8933-4687-810E-9482AEAA4CDB}" presName="rootText" presStyleLbl="node2" presStyleIdx="0" presStyleCnt="4" custScaleX="72857" custScaleY="52841" custLinFactNeighborX="-4837" custLinFactNeighborY="349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262B37-F04D-4775-8EE8-32D64369A6D8}" type="pres">
      <dgm:prSet presAssocID="{AB91E90C-8933-4687-810E-9482AEAA4CDB}" presName="rootConnector" presStyleLbl="node2" presStyleIdx="0" presStyleCnt="4"/>
      <dgm:spPr/>
      <dgm:t>
        <a:bodyPr/>
        <a:lstStyle/>
        <a:p>
          <a:endParaRPr lang="es-ES"/>
        </a:p>
      </dgm:t>
    </dgm:pt>
    <dgm:pt modelId="{377C3982-FA7E-4813-8615-0A569257031A}" type="pres">
      <dgm:prSet presAssocID="{AB91E90C-8933-4687-810E-9482AEAA4CDB}" presName="hierChild4" presStyleCnt="0"/>
      <dgm:spPr/>
    </dgm:pt>
    <dgm:pt modelId="{FDA1CB9A-CEB8-41CC-A701-1907AFC254BD}" type="pres">
      <dgm:prSet presAssocID="{AB91E90C-8933-4687-810E-9482AEAA4CDB}" presName="hierChild5" presStyleCnt="0"/>
      <dgm:spPr/>
    </dgm:pt>
    <dgm:pt modelId="{EF3583FC-BAD9-48E6-A31A-C8623882F898}" type="pres">
      <dgm:prSet presAssocID="{F4B39C67-1C64-403D-A9ED-989133F9D55B}" presName="hierChild3" presStyleCnt="0"/>
      <dgm:spPr/>
    </dgm:pt>
    <dgm:pt modelId="{3C843125-3300-43E4-9544-92DD5F588A50}" type="pres">
      <dgm:prSet presAssocID="{683AB4D1-6B47-4A37-8105-B7F68971A2E1}" presName="hierRoot1" presStyleCnt="0">
        <dgm:presLayoutVars>
          <dgm:hierBranch val="init"/>
        </dgm:presLayoutVars>
      </dgm:prSet>
      <dgm:spPr/>
    </dgm:pt>
    <dgm:pt modelId="{74A34E79-8B3A-4381-8C55-973A4BFF7606}" type="pres">
      <dgm:prSet presAssocID="{683AB4D1-6B47-4A37-8105-B7F68971A2E1}" presName="rootComposite1" presStyleCnt="0"/>
      <dgm:spPr/>
    </dgm:pt>
    <dgm:pt modelId="{D72FD62F-4CC2-4989-8476-49AFAB5958E7}" type="pres">
      <dgm:prSet presAssocID="{683AB4D1-6B47-4A37-8105-B7F68971A2E1}" presName="rootText1" presStyleLbl="node0" presStyleIdx="1" presStyleCnt="2" custScaleY="531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D47DA5-9417-4BB1-B72E-CCB16873F7A4}" type="pres">
      <dgm:prSet presAssocID="{683AB4D1-6B47-4A37-8105-B7F68971A2E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EC1BA14-60D4-4987-AC26-DA70AEAA4FFB}" type="pres">
      <dgm:prSet presAssocID="{683AB4D1-6B47-4A37-8105-B7F68971A2E1}" presName="hierChild2" presStyleCnt="0"/>
      <dgm:spPr/>
    </dgm:pt>
    <dgm:pt modelId="{92315A3A-C874-44B5-9C09-D766B22CB778}" type="pres">
      <dgm:prSet presAssocID="{0C8578A4-FBE4-42F8-B240-2AB3F4063DFD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6812988-D57B-4044-8B71-852728573638}" type="pres">
      <dgm:prSet presAssocID="{FBC186FE-E91A-46E5-A4F1-958C7FD69374}" presName="hierRoot2" presStyleCnt="0">
        <dgm:presLayoutVars>
          <dgm:hierBranch val="init"/>
        </dgm:presLayoutVars>
      </dgm:prSet>
      <dgm:spPr/>
    </dgm:pt>
    <dgm:pt modelId="{BC34F868-2D2C-4D7A-BE61-C84B8C119587}" type="pres">
      <dgm:prSet presAssocID="{FBC186FE-E91A-46E5-A4F1-958C7FD69374}" presName="rootComposite" presStyleCnt="0"/>
      <dgm:spPr/>
    </dgm:pt>
    <dgm:pt modelId="{C7D3CE64-33FA-4C4F-8FCD-50FFE630EE21}" type="pres">
      <dgm:prSet presAssocID="{FBC186FE-E91A-46E5-A4F1-958C7FD69374}" presName="rootText" presStyleLbl="node2" presStyleIdx="1" presStyleCnt="4" custScaleX="74651" custScaleY="50102" custLinFactNeighborX="-3301" custLinFactNeighborY="422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8F1393-E7E8-441D-ABC5-DEEE15AFDF70}" type="pres">
      <dgm:prSet presAssocID="{FBC186FE-E91A-46E5-A4F1-958C7FD69374}" presName="rootConnector" presStyleLbl="node2" presStyleIdx="1" presStyleCnt="4"/>
      <dgm:spPr/>
      <dgm:t>
        <a:bodyPr/>
        <a:lstStyle/>
        <a:p>
          <a:endParaRPr lang="es-ES"/>
        </a:p>
      </dgm:t>
    </dgm:pt>
    <dgm:pt modelId="{B9C8F36C-AB23-4CA6-9B64-DDDB18D3FAAB}" type="pres">
      <dgm:prSet presAssocID="{FBC186FE-E91A-46E5-A4F1-958C7FD69374}" presName="hierChild4" presStyleCnt="0"/>
      <dgm:spPr/>
    </dgm:pt>
    <dgm:pt modelId="{631324B8-6AD7-40E2-AD4C-CD8F7357279C}" type="pres">
      <dgm:prSet presAssocID="{FBC186FE-E91A-46E5-A4F1-958C7FD69374}" presName="hierChild5" presStyleCnt="0"/>
      <dgm:spPr/>
    </dgm:pt>
    <dgm:pt modelId="{B3F5C252-120A-4201-A6B6-F3F59B8BB6D3}" type="pres">
      <dgm:prSet presAssocID="{47FF97D2-FC7A-44B1-BCD1-E3249F5C0962}" presName="Name37" presStyleLbl="parChTrans1D2" presStyleIdx="2" presStyleCnt="4"/>
      <dgm:spPr/>
      <dgm:t>
        <a:bodyPr/>
        <a:lstStyle/>
        <a:p>
          <a:endParaRPr lang="es-ES"/>
        </a:p>
      </dgm:t>
    </dgm:pt>
    <dgm:pt modelId="{86A14BEA-C47B-4062-9ADB-B7CDCE14F762}" type="pres">
      <dgm:prSet presAssocID="{23B4156C-500B-4A82-85DA-B45D70EABB7C}" presName="hierRoot2" presStyleCnt="0">
        <dgm:presLayoutVars>
          <dgm:hierBranch val="init"/>
        </dgm:presLayoutVars>
      </dgm:prSet>
      <dgm:spPr/>
    </dgm:pt>
    <dgm:pt modelId="{6479051F-C2A9-4674-931F-29436CA08807}" type="pres">
      <dgm:prSet presAssocID="{23B4156C-500B-4A82-85DA-B45D70EABB7C}" presName="rootComposite" presStyleCnt="0"/>
      <dgm:spPr/>
    </dgm:pt>
    <dgm:pt modelId="{CC798DE2-F521-4DB9-B306-0803ED63DD9C}" type="pres">
      <dgm:prSet presAssocID="{23B4156C-500B-4A82-85DA-B45D70EABB7C}" presName="rootText" presStyleLbl="node2" presStyleIdx="2" presStyleCnt="4" custScaleX="79618" custScaleY="45589" custLinFactNeighborX="2203" custLinFactNeighborY="422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9B3D4C2-ACA2-434C-A435-94E9A6C533D2}" type="pres">
      <dgm:prSet presAssocID="{23B4156C-500B-4A82-85DA-B45D70EABB7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F85E6D5-CFEC-4544-986D-07F608EFAC74}" type="pres">
      <dgm:prSet presAssocID="{23B4156C-500B-4A82-85DA-B45D70EABB7C}" presName="hierChild4" presStyleCnt="0"/>
      <dgm:spPr/>
    </dgm:pt>
    <dgm:pt modelId="{A5C5E456-F4AF-42EC-95EA-0DDE09204D31}" type="pres">
      <dgm:prSet presAssocID="{23B4156C-500B-4A82-85DA-B45D70EABB7C}" presName="hierChild5" presStyleCnt="0"/>
      <dgm:spPr/>
    </dgm:pt>
    <dgm:pt modelId="{236B1798-C119-4C5B-98F0-E1D37AA164AB}" type="pres">
      <dgm:prSet presAssocID="{503B7207-D4D6-4602-8E2D-E8908CCDA1D8}" presName="Name37" presStyleLbl="parChTrans1D2" presStyleIdx="3" presStyleCnt="4"/>
      <dgm:spPr/>
      <dgm:t>
        <a:bodyPr/>
        <a:lstStyle/>
        <a:p>
          <a:endParaRPr lang="es-ES"/>
        </a:p>
      </dgm:t>
    </dgm:pt>
    <dgm:pt modelId="{91DD4843-875F-44E2-B93E-A2F652FE9269}" type="pres">
      <dgm:prSet presAssocID="{060E300A-A1D6-472B-92BB-DF67F11A5CDF}" presName="hierRoot2" presStyleCnt="0">
        <dgm:presLayoutVars>
          <dgm:hierBranch val="init"/>
        </dgm:presLayoutVars>
      </dgm:prSet>
      <dgm:spPr/>
    </dgm:pt>
    <dgm:pt modelId="{7F39BC66-29B3-4BCD-811E-681763E42C04}" type="pres">
      <dgm:prSet presAssocID="{060E300A-A1D6-472B-92BB-DF67F11A5CDF}" presName="rootComposite" presStyleCnt="0"/>
      <dgm:spPr/>
    </dgm:pt>
    <dgm:pt modelId="{75AF8890-3EF0-4663-8E46-4E829B6DA9CB}" type="pres">
      <dgm:prSet presAssocID="{060E300A-A1D6-472B-92BB-DF67F11A5CDF}" presName="rootText" presStyleLbl="node2" presStyleIdx="3" presStyleCnt="4" custScaleX="77877" custScaleY="47792" custLinFactNeighborX="5126" custLinFactNeighborY="422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6E0695-4CE2-4DEA-9055-6D99A12356D2}" type="pres">
      <dgm:prSet presAssocID="{060E300A-A1D6-472B-92BB-DF67F11A5CDF}" presName="rootConnector" presStyleLbl="node2" presStyleIdx="3" presStyleCnt="4"/>
      <dgm:spPr/>
      <dgm:t>
        <a:bodyPr/>
        <a:lstStyle/>
        <a:p>
          <a:endParaRPr lang="es-ES"/>
        </a:p>
      </dgm:t>
    </dgm:pt>
    <dgm:pt modelId="{E43D9376-9B7F-42EA-A677-D26AE286D5B5}" type="pres">
      <dgm:prSet presAssocID="{060E300A-A1D6-472B-92BB-DF67F11A5CDF}" presName="hierChild4" presStyleCnt="0"/>
      <dgm:spPr/>
    </dgm:pt>
    <dgm:pt modelId="{9023EEAE-B777-453D-9F82-3134E2B70BD1}" type="pres">
      <dgm:prSet presAssocID="{060E300A-A1D6-472B-92BB-DF67F11A5CDF}" presName="hierChild5" presStyleCnt="0"/>
      <dgm:spPr/>
    </dgm:pt>
    <dgm:pt modelId="{ECFB6134-0BA3-4ECE-B36A-8A9B1D7BE500}" type="pres">
      <dgm:prSet presAssocID="{683AB4D1-6B47-4A37-8105-B7F68971A2E1}" presName="hierChild3" presStyleCnt="0"/>
      <dgm:spPr/>
    </dgm:pt>
  </dgm:ptLst>
  <dgm:cxnLst>
    <dgm:cxn modelId="{D1131830-46BC-45CE-AF61-5783BC2F3454}" srcId="{683AB4D1-6B47-4A37-8105-B7F68971A2E1}" destId="{FBC186FE-E91A-46E5-A4F1-958C7FD69374}" srcOrd="0" destOrd="0" parTransId="{0C8578A4-FBE4-42F8-B240-2AB3F4063DFD}" sibTransId="{8A921B34-6DB7-496E-9E6F-7FF1FB8CB147}"/>
    <dgm:cxn modelId="{909CF057-424B-4DF5-90E9-33C13FDCC93F}" type="presOf" srcId="{23B4156C-500B-4A82-85DA-B45D70EABB7C}" destId="{F9B3D4C2-ACA2-434C-A435-94E9A6C533D2}" srcOrd="1" destOrd="0" presId="urn:microsoft.com/office/officeart/2005/8/layout/orgChart1"/>
    <dgm:cxn modelId="{2FBB4194-AF6B-44B0-92F1-CFF1F5F86C36}" type="presOf" srcId="{FBC186FE-E91A-46E5-A4F1-958C7FD69374}" destId="{C38F1393-E7E8-441D-ABC5-DEEE15AFDF70}" srcOrd="1" destOrd="0" presId="urn:microsoft.com/office/officeart/2005/8/layout/orgChart1"/>
    <dgm:cxn modelId="{292B5FDC-9935-4DE3-B9A4-54E0C252C710}" type="presOf" srcId="{F4B39C67-1C64-403D-A9ED-989133F9D55B}" destId="{407F5D68-11AD-43D0-B6BB-41ED34C80DAE}" srcOrd="1" destOrd="0" presId="urn:microsoft.com/office/officeart/2005/8/layout/orgChart1"/>
    <dgm:cxn modelId="{7530D3C7-EB3E-49E5-9095-C01FD3966322}" type="presOf" srcId="{97FFA63F-5C3C-49D0-91E0-0FE16CC0C8CF}" destId="{CAC476F7-E62F-4D0C-9384-327180E504A9}" srcOrd="0" destOrd="0" presId="urn:microsoft.com/office/officeart/2005/8/layout/orgChart1"/>
    <dgm:cxn modelId="{02613592-7954-4B8E-AB03-4EAE85B55D90}" srcId="{80A68CDF-85D8-42EE-8EFB-352320DA0593}" destId="{683AB4D1-6B47-4A37-8105-B7F68971A2E1}" srcOrd="1" destOrd="0" parTransId="{98A74C40-6E42-4312-94CE-296CCAC2FDA0}" sibTransId="{2CEB0AC7-605D-4D5E-84A3-733C59BDD20C}"/>
    <dgm:cxn modelId="{07284339-E4F9-4228-B7A6-FEC1009E3363}" type="presOf" srcId="{AB91E90C-8933-4687-810E-9482AEAA4CDB}" destId="{95576631-B973-43BF-9BBF-48817EB8835C}" srcOrd="0" destOrd="0" presId="urn:microsoft.com/office/officeart/2005/8/layout/orgChart1"/>
    <dgm:cxn modelId="{717DE4A1-A069-4192-A75E-30833FF170C7}" type="presOf" srcId="{23B4156C-500B-4A82-85DA-B45D70EABB7C}" destId="{CC798DE2-F521-4DB9-B306-0803ED63DD9C}" srcOrd="0" destOrd="0" presId="urn:microsoft.com/office/officeart/2005/8/layout/orgChart1"/>
    <dgm:cxn modelId="{38B92A58-C475-44B6-B22B-9A85C7C9E54D}" type="presOf" srcId="{683AB4D1-6B47-4A37-8105-B7F68971A2E1}" destId="{67D47DA5-9417-4BB1-B72E-CCB16873F7A4}" srcOrd="1" destOrd="0" presId="urn:microsoft.com/office/officeart/2005/8/layout/orgChart1"/>
    <dgm:cxn modelId="{BFFB3CEB-15D4-46D9-9513-4D3DB00F6C6B}" srcId="{683AB4D1-6B47-4A37-8105-B7F68971A2E1}" destId="{23B4156C-500B-4A82-85DA-B45D70EABB7C}" srcOrd="1" destOrd="0" parTransId="{47FF97D2-FC7A-44B1-BCD1-E3249F5C0962}" sibTransId="{E6484301-302B-42CE-8395-6A706BD31DB3}"/>
    <dgm:cxn modelId="{B010BA83-26D4-4151-B7F1-D2A3D7C5009F}" type="presOf" srcId="{683AB4D1-6B47-4A37-8105-B7F68971A2E1}" destId="{D72FD62F-4CC2-4989-8476-49AFAB5958E7}" srcOrd="0" destOrd="0" presId="urn:microsoft.com/office/officeart/2005/8/layout/orgChart1"/>
    <dgm:cxn modelId="{AC9E9E5E-6DE3-46D8-92F4-B65CE77C561D}" type="presOf" srcId="{503B7207-D4D6-4602-8E2D-E8908CCDA1D8}" destId="{236B1798-C119-4C5B-98F0-E1D37AA164AB}" srcOrd="0" destOrd="0" presId="urn:microsoft.com/office/officeart/2005/8/layout/orgChart1"/>
    <dgm:cxn modelId="{6C750F8C-6F59-490B-AF53-573C7FD45651}" type="presOf" srcId="{060E300A-A1D6-472B-92BB-DF67F11A5CDF}" destId="{75AF8890-3EF0-4663-8E46-4E829B6DA9CB}" srcOrd="0" destOrd="0" presId="urn:microsoft.com/office/officeart/2005/8/layout/orgChart1"/>
    <dgm:cxn modelId="{45826E4F-A429-4A02-8F8F-B0EDF3CF19B8}" type="presOf" srcId="{AB91E90C-8933-4687-810E-9482AEAA4CDB}" destId="{EF262B37-F04D-4775-8EE8-32D64369A6D8}" srcOrd="1" destOrd="0" presId="urn:microsoft.com/office/officeart/2005/8/layout/orgChart1"/>
    <dgm:cxn modelId="{3B46653C-9C51-4D51-84E1-139D9A1C602A}" srcId="{683AB4D1-6B47-4A37-8105-B7F68971A2E1}" destId="{060E300A-A1D6-472B-92BB-DF67F11A5CDF}" srcOrd="2" destOrd="0" parTransId="{503B7207-D4D6-4602-8E2D-E8908CCDA1D8}" sibTransId="{4398A839-74C3-4AAE-B9C7-2346016DD52B}"/>
    <dgm:cxn modelId="{9A105E3C-B072-428E-B124-4DE37C20596D}" type="presOf" srcId="{F4B39C67-1C64-403D-A9ED-989133F9D55B}" destId="{BA6F32B1-DE04-4D17-B64C-119FD7E239AD}" srcOrd="0" destOrd="0" presId="urn:microsoft.com/office/officeart/2005/8/layout/orgChart1"/>
    <dgm:cxn modelId="{CD196402-CA16-46AD-8840-D36265CBE4CB}" srcId="{80A68CDF-85D8-42EE-8EFB-352320DA0593}" destId="{F4B39C67-1C64-403D-A9ED-989133F9D55B}" srcOrd="0" destOrd="0" parTransId="{81F03145-7E19-422E-8C61-95F04863093A}" sibTransId="{A6929EE4-CAB4-4939-96A7-9A6EB5661C26}"/>
    <dgm:cxn modelId="{4E517EC8-7A40-4363-9889-D8B9035340DF}" type="presOf" srcId="{060E300A-A1D6-472B-92BB-DF67F11A5CDF}" destId="{1B6E0695-4CE2-4DEA-9055-6D99A12356D2}" srcOrd="1" destOrd="0" presId="urn:microsoft.com/office/officeart/2005/8/layout/orgChart1"/>
    <dgm:cxn modelId="{69CE4BDC-2104-450E-89F9-EEBE1317768A}" type="presOf" srcId="{FBC186FE-E91A-46E5-A4F1-958C7FD69374}" destId="{C7D3CE64-33FA-4C4F-8FCD-50FFE630EE21}" srcOrd="0" destOrd="0" presId="urn:microsoft.com/office/officeart/2005/8/layout/orgChart1"/>
    <dgm:cxn modelId="{7BDEF795-9588-4134-9F51-421BD719FD3B}" srcId="{F4B39C67-1C64-403D-A9ED-989133F9D55B}" destId="{AB91E90C-8933-4687-810E-9482AEAA4CDB}" srcOrd="0" destOrd="0" parTransId="{97FFA63F-5C3C-49D0-91E0-0FE16CC0C8CF}" sibTransId="{337ACDD0-95E5-4E1D-92AA-9BB0523CBCEE}"/>
    <dgm:cxn modelId="{C2B65E4C-7ED2-4251-939A-88CFECA19E80}" type="presOf" srcId="{0C8578A4-FBE4-42F8-B240-2AB3F4063DFD}" destId="{92315A3A-C874-44B5-9C09-D766B22CB778}" srcOrd="0" destOrd="0" presId="urn:microsoft.com/office/officeart/2005/8/layout/orgChart1"/>
    <dgm:cxn modelId="{567B6EA4-3214-42BE-96E3-698DBD0743CE}" type="presOf" srcId="{47FF97D2-FC7A-44B1-BCD1-E3249F5C0962}" destId="{B3F5C252-120A-4201-A6B6-F3F59B8BB6D3}" srcOrd="0" destOrd="0" presId="urn:microsoft.com/office/officeart/2005/8/layout/orgChart1"/>
    <dgm:cxn modelId="{AC9E9CE4-BA92-44BE-B5C8-62B374F47976}" type="presOf" srcId="{80A68CDF-85D8-42EE-8EFB-352320DA0593}" destId="{94D8DD52-B969-49AD-898B-15B720CD189F}" srcOrd="0" destOrd="0" presId="urn:microsoft.com/office/officeart/2005/8/layout/orgChart1"/>
    <dgm:cxn modelId="{7650A94D-B9EA-436E-A5C5-0E2884D9D29F}" type="presParOf" srcId="{94D8DD52-B969-49AD-898B-15B720CD189F}" destId="{10B51BF3-1517-4A45-966B-D7E380B253E5}" srcOrd="0" destOrd="0" presId="urn:microsoft.com/office/officeart/2005/8/layout/orgChart1"/>
    <dgm:cxn modelId="{54238D2F-5269-418F-A41D-37471FFB8BAE}" type="presParOf" srcId="{10B51BF3-1517-4A45-966B-D7E380B253E5}" destId="{5CE26806-23EB-45B4-98C7-B549C0372DBE}" srcOrd="0" destOrd="0" presId="urn:microsoft.com/office/officeart/2005/8/layout/orgChart1"/>
    <dgm:cxn modelId="{CC7D1174-84BE-4AA1-839E-6D6ABD744F68}" type="presParOf" srcId="{5CE26806-23EB-45B4-98C7-B549C0372DBE}" destId="{BA6F32B1-DE04-4D17-B64C-119FD7E239AD}" srcOrd="0" destOrd="0" presId="urn:microsoft.com/office/officeart/2005/8/layout/orgChart1"/>
    <dgm:cxn modelId="{A7C8107F-04FF-40B0-AA3F-F4707C458504}" type="presParOf" srcId="{5CE26806-23EB-45B4-98C7-B549C0372DBE}" destId="{407F5D68-11AD-43D0-B6BB-41ED34C80DAE}" srcOrd="1" destOrd="0" presId="urn:microsoft.com/office/officeart/2005/8/layout/orgChart1"/>
    <dgm:cxn modelId="{90BD5CF8-517D-4355-A375-F705D60AFE56}" type="presParOf" srcId="{10B51BF3-1517-4A45-966B-D7E380B253E5}" destId="{E7E16183-A16F-4C45-A594-4EF11926887A}" srcOrd="1" destOrd="0" presId="urn:microsoft.com/office/officeart/2005/8/layout/orgChart1"/>
    <dgm:cxn modelId="{C7121158-4FF0-4C42-B288-C2DF5579DD39}" type="presParOf" srcId="{E7E16183-A16F-4C45-A594-4EF11926887A}" destId="{CAC476F7-E62F-4D0C-9384-327180E504A9}" srcOrd="0" destOrd="0" presId="urn:microsoft.com/office/officeart/2005/8/layout/orgChart1"/>
    <dgm:cxn modelId="{6394A2A7-7E0A-4147-93A7-91D679CD5EF8}" type="presParOf" srcId="{E7E16183-A16F-4C45-A594-4EF11926887A}" destId="{D576FED4-ACA9-4CF2-9728-F8540F71A805}" srcOrd="1" destOrd="0" presId="urn:microsoft.com/office/officeart/2005/8/layout/orgChart1"/>
    <dgm:cxn modelId="{0612B89B-33E6-4E5A-A334-989F6F371729}" type="presParOf" srcId="{D576FED4-ACA9-4CF2-9728-F8540F71A805}" destId="{0F628D53-D1CA-4CA1-A89F-E1B2BCD102BE}" srcOrd="0" destOrd="0" presId="urn:microsoft.com/office/officeart/2005/8/layout/orgChart1"/>
    <dgm:cxn modelId="{A643E6B7-4DBD-4B54-A245-A5058EB47E46}" type="presParOf" srcId="{0F628D53-D1CA-4CA1-A89F-E1B2BCD102BE}" destId="{95576631-B973-43BF-9BBF-48817EB8835C}" srcOrd="0" destOrd="0" presId="urn:microsoft.com/office/officeart/2005/8/layout/orgChart1"/>
    <dgm:cxn modelId="{DB18502A-92EE-4AC5-A362-5E663902F380}" type="presParOf" srcId="{0F628D53-D1CA-4CA1-A89F-E1B2BCD102BE}" destId="{EF262B37-F04D-4775-8EE8-32D64369A6D8}" srcOrd="1" destOrd="0" presId="urn:microsoft.com/office/officeart/2005/8/layout/orgChart1"/>
    <dgm:cxn modelId="{8F8641E2-9416-43FE-BFAD-D59ADD62FF78}" type="presParOf" srcId="{D576FED4-ACA9-4CF2-9728-F8540F71A805}" destId="{377C3982-FA7E-4813-8615-0A569257031A}" srcOrd="1" destOrd="0" presId="urn:microsoft.com/office/officeart/2005/8/layout/orgChart1"/>
    <dgm:cxn modelId="{2A145A21-78C7-41FD-B507-882F4E35EC14}" type="presParOf" srcId="{D576FED4-ACA9-4CF2-9728-F8540F71A805}" destId="{FDA1CB9A-CEB8-41CC-A701-1907AFC254BD}" srcOrd="2" destOrd="0" presId="urn:microsoft.com/office/officeart/2005/8/layout/orgChart1"/>
    <dgm:cxn modelId="{DAE2CEE3-057B-42DC-870A-0C8B1EBDEAFC}" type="presParOf" srcId="{10B51BF3-1517-4A45-966B-D7E380B253E5}" destId="{EF3583FC-BAD9-48E6-A31A-C8623882F898}" srcOrd="2" destOrd="0" presId="urn:microsoft.com/office/officeart/2005/8/layout/orgChart1"/>
    <dgm:cxn modelId="{158AA48F-F2A9-4668-BAC9-B9A171D2F7C0}" type="presParOf" srcId="{94D8DD52-B969-49AD-898B-15B720CD189F}" destId="{3C843125-3300-43E4-9544-92DD5F588A50}" srcOrd="1" destOrd="0" presId="urn:microsoft.com/office/officeart/2005/8/layout/orgChart1"/>
    <dgm:cxn modelId="{4C4DBCF1-0EC8-43C1-938F-0D9CDC56A779}" type="presParOf" srcId="{3C843125-3300-43E4-9544-92DD5F588A50}" destId="{74A34E79-8B3A-4381-8C55-973A4BFF7606}" srcOrd="0" destOrd="0" presId="urn:microsoft.com/office/officeart/2005/8/layout/orgChart1"/>
    <dgm:cxn modelId="{A54E0CEA-3167-4973-B2E0-4EDDE60830BF}" type="presParOf" srcId="{74A34E79-8B3A-4381-8C55-973A4BFF7606}" destId="{D72FD62F-4CC2-4989-8476-49AFAB5958E7}" srcOrd="0" destOrd="0" presId="urn:microsoft.com/office/officeart/2005/8/layout/orgChart1"/>
    <dgm:cxn modelId="{71314997-B15E-4E29-9112-870ACCA6BEB4}" type="presParOf" srcId="{74A34E79-8B3A-4381-8C55-973A4BFF7606}" destId="{67D47DA5-9417-4BB1-B72E-CCB16873F7A4}" srcOrd="1" destOrd="0" presId="urn:microsoft.com/office/officeart/2005/8/layout/orgChart1"/>
    <dgm:cxn modelId="{85F3CA60-4597-4357-B2FF-008BDC289F38}" type="presParOf" srcId="{3C843125-3300-43E4-9544-92DD5F588A50}" destId="{0EC1BA14-60D4-4987-AC26-DA70AEAA4FFB}" srcOrd="1" destOrd="0" presId="urn:microsoft.com/office/officeart/2005/8/layout/orgChart1"/>
    <dgm:cxn modelId="{81781E62-9CEA-45ED-BF87-E8C7A1C12D7B}" type="presParOf" srcId="{0EC1BA14-60D4-4987-AC26-DA70AEAA4FFB}" destId="{92315A3A-C874-44B5-9C09-D766B22CB778}" srcOrd="0" destOrd="0" presId="urn:microsoft.com/office/officeart/2005/8/layout/orgChart1"/>
    <dgm:cxn modelId="{3566AF7D-AAB6-43D1-9387-AAE2AAE01364}" type="presParOf" srcId="{0EC1BA14-60D4-4987-AC26-DA70AEAA4FFB}" destId="{96812988-D57B-4044-8B71-852728573638}" srcOrd="1" destOrd="0" presId="urn:microsoft.com/office/officeart/2005/8/layout/orgChart1"/>
    <dgm:cxn modelId="{DCC9CF29-74D5-4928-B218-6FE5EEEAB4F5}" type="presParOf" srcId="{96812988-D57B-4044-8B71-852728573638}" destId="{BC34F868-2D2C-4D7A-BE61-C84B8C119587}" srcOrd="0" destOrd="0" presId="urn:microsoft.com/office/officeart/2005/8/layout/orgChart1"/>
    <dgm:cxn modelId="{AAF89C5C-00BD-4500-883C-CE9A5DB1851B}" type="presParOf" srcId="{BC34F868-2D2C-4D7A-BE61-C84B8C119587}" destId="{C7D3CE64-33FA-4C4F-8FCD-50FFE630EE21}" srcOrd="0" destOrd="0" presId="urn:microsoft.com/office/officeart/2005/8/layout/orgChart1"/>
    <dgm:cxn modelId="{070D3C51-5523-4553-8E32-36A31D9FCB45}" type="presParOf" srcId="{BC34F868-2D2C-4D7A-BE61-C84B8C119587}" destId="{C38F1393-E7E8-441D-ABC5-DEEE15AFDF70}" srcOrd="1" destOrd="0" presId="urn:microsoft.com/office/officeart/2005/8/layout/orgChart1"/>
    <dgm:cxn modelId="{A6DC444F-A78C-45A8-95CE-908E18AB7148}" type="presParOf" srcId="{96812988-D57B-4044-8B71-852728573638}" destId="{B9C8F36C-AB23-4CA6-9B64-DDDB18D3FAAB}" srcOrd="1" destOrd="0" presId="urn:microsoft.com/office/officeart/2005/8/layout/orgChart1"/>
    <dgm:cxn modelId="{693EEE61-7F76-4CAA-B507-2E94D5823E56}" type="presParOf" srcId="{96812988-D57B-4044-8B71-852728573638}" destId="{631324B8-6AD7-40E2-AD4C-CD8F7357279C}" srcOrd="2" destOrd="0" presId="urn:microsoft.com/office/officeart/2005/8/layout/orgChart1"/>
    <dgm:cxn modelId="{795B84E7-7DAC-4AF1-846A-B68BC5CB35ED}" type="presParOf" srcId="{0EC1BA14-60D4-4987-AC26-DA70AEAA4FFB}" destId="{B3F5C252-120A-4201-A6B6-F3F59B8BB6D3}" srcOrd="2" destOrd="0" presId="urn:microsoft.com/office/officeart/2005/8/layout/orgChart1"/>
    <dgm:cxn modelId="{14C139BE-D7A2-48DA-8E81-6BE066ABA673}" type="presParOf" srcId="{0EC1BA14-60D4-4987-AC26-DA70AEAA4FFB}" destId="{86A14BEA-C47B-4062-9ADB-B7CDCE14F762}" srcOrd="3" destOrd="0" presId="urn:microsoft.com/office/officeart/2005/8/layout/orgChart1"/>
    <dgm:cxn modelId="{004E4D54-1046-4BE9-B249-7196C757EDFE}" type="presParOf" srcId="{86A14BEA-C47B-4062-9ADB-B7CDCE14F762}" destId="{6479051F-C2A9-4674-931F-29436CA08807}" srcOrd="0" destOrd="0" presId="urn:microsoft.com/office/officeart/2005/8/layout/orgChart1"/>
    <dgm:cxn modelId="{AFDBC4B2-AF4D-446A-81B5-53FBEBA54460}" type="presParOf" srcId="{6479051F-C2A9-4674-931F-29436CA08807}" destId="{CC798DE2-F521-4DB9-B306-0803ED63DD9C}" srcOrd="0" destOrd="0" presId="urn:microsoft.com/office/officeart/2005/8/layout/orgChart1"/>
    <dgm:cxn modelId="{7BF8B40C-297B-4D46-8E81-236001219643}" type="presParOf" srcId="{6479051F-C2A9-4674-931F-29436CA08807}" destId="{F9B3D4C2-ACA2-434C-A435-94E9A6C533D2}" srcOrd="1" destOrd="0" presId="urn:microsoft.com/office/officeart/2005/8/layout/orgChart1"/>
    <dgm:cxn modelId="{FFA414FB-F741-4462-B226-B6F03567D3C6}" type="presParOf" srcId="{86A14BEA-C47B-4062-9ADB-B7CDCE14F762}" destId="{4F85E6D5-CFEC-4544-986D-07F608EFAC74}" srcOrd="1" destOrd="0" presId="urn:microsoft.com/office/officeart/2005/8/layout/orgChart1"/>
    <dgm:cxn modelId="{E6BFC108-D985-4925-9AED-E36D8753A056}" type="presParOf" srcId="{86A14BEA-C47B-4062-9ADB-B7CDCE14F762}" destId="{A5C5E456-F4AF-42EC-95EA-0DDE09204D31}" srcOrd="2" destOrd="0" presId="urn:microsoft.com/office/officeart/2005/8/layout/orgChart1"/>
    <dgm:cxn modelId="{AFAAE848-B58B-4354-B8AF-8FA8416CEB50}" type="presParOf" srcId="{0EC1BA14-60D4-4987-AC26-DA70AEAA4FFB}" destId="{236B1798-C119-4C5B-98F0-E1D37AA164AB}" srcOrd="4" destOrd="0" presId="urn:microsoft.com/office/officeart/2005/8/layout/orgChart1"/>
    <dgm:cxn modelId="{94E1CDF6-6CE9-4268-A8C3-E483ABB0D606}" type="presParOf" srcId="{0EC1BA14-60D4-4987-AC26-DA70AEAA4FFB}" destId="{91DD4843-875F-44E2-B93E-A2F652FE9269}" srcOrd="5" destOrd="0" presId="urn:microsoft.com/office/officeart/2005/8/layout/orgChart1"/>
    <dgm:cxn modelId="{0E072F4D-D33E-4F1A-832A-520319596C1D}" type="presParOf" srcId="{91DD4843-875F-44E2-B93E-A2F652FE9269}" destId="{7F39BC66-29B3-4BCD-811E-681763E42C04}" srcOrd="0" destOrd="0" presId="urn:microsoft.com/office/officeart/2005/8/layout/orgChart1"/>
    <dgm:cxn modelId="{9EF2E7BB-7866-4F78-8F63-4436C376877E}" type="presParOf" srcId="{7F39BC66-29B3-4BCD-811E-681763E42C04}" destId="{75AF8890-3EF0-4663-8E46-4E829B6DA9CB}" srcOrd="0" destOrd="0" presId="urn:microsoft.com/office/officeart/2005/8/layout/orgChart1"/>
    <dgm:cxn modelId="{FBFB8C1D-63E6-4DEB-A904-26EB94317F6A}" type="presParOf" srcId="{7F39BC66-29B3-4BCD-811E-681763E42C04}" destId="{1B6E0695-4CE2-4DEA-9055-6D99A12356D2}" srcOrd="1" destOrd="0" presId="urn:microsoft.com/office/officeart/2005/8/layout/orgChart1"/>
    <dgm:cxn modelId="{E8AC0354-6808-4D8C-8D8D-6C51A2D0882B}" type="presParOf" srcId="{91DD4843-875F-44E2-B93E-A2F652FE9269}" destId="{E43D9376-9B7F-42EA-A677-D26AE286D5B5}" srcOrd="1" destOrd="0" presId="urn:microsoft.com/office/officeart/2005/8/layout/orgChart1"/>
    <dgm:cxn modelId="{426D419C-0823-45C5-B362-C4ED6A8FCB74}" type="presParOf" srcId="{91DD4843-875F-44E2-B93E-A2F652FE9269}" destId="{9023EEAE-B777-453D-9F82-3134E2B70BD1}" srcOrd="2" destOrd="0" presId="urn:microsoft.com/office/officeart/2005/8/layout/orgChart1"/>
    <dgm:cxn modelId="{D2892B11-2F9B-4D1B-B256-9737572B9C61}" type="presParOf" srcId="{3C843125-3300-43E4-9544-92DD5F588A50}" destId="{ECFB6134-0BA3-4ECE-B36A-8A9B1D7BE50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EFD95E-18BD-4766-9D3B-4E921554CA78}" type="doc">
      <dgm:prSet loTypeId="urn:diagrams.loki3.com/TabbedArc+Icon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C81D7C6-A9D7-415F-A37E-519DC5F9E0B5}">
      <dgm:prSet phldrT="[Texto]" custT="1"/>
      <dgm:spPr/>
      <dgm:t>
        <a:bodyPr/>
        <a:lstStyle/>
        <a:p>
          <a:r>
            <a:rPr lang="es-ES" sz="2000" b="1" smtClean="0">
              <a:latin typeface="Franklin Gothic Medium Cond" pitchFamily="34" charset="0"/>
            </a:rPr>
            <a:t>Errático</a:t>
          </a:r>
          <a:endParaRPr lang="es-ES" sz="2000" b="1" dirty="0">
            <a:latin typeface="Franklin Gothic Medium Cond" pitchFamily="34" charset="0"/>
          </a:endParaRPr>
        </a:p>
      </dgm:t>
    </dgm:pt>
    <dgm:pt modelId="{9A30AB9C-0178-4AC5-9D32-87AC08FD6A8F}" type="parTrans" cxnId="{36B807E5-6115-42A4-B1DA-1A2C81536AAE}">
      <dgm:prSet/>
      <dgm:spPr/>
      <dgm:t>
        <a:bodyPr/>
        <a:lstStyle/>
        <a:p>
          <a:endParaRPr lang="es-ES">
            <a:solidFill>
              <a:schemeClr val="tx1"/>
            </a:solidFill>
            <a:latin typeface="Franklin Gothic Medium Cond" pitchFamily="34" charset="0"/>
          </a:endParaRPr>
        </a:p>
      </dgm:t>
    </dgm:pt>
    <dgm:pt modelId="{E2CB71F3-7403-4D5E-8106-7339287C59EF}" type="sibTrans" cxnId="{36B807E5-6115-42A4-B1DA-1A2C81536AAE}">
      <dgm:prSet/>
      <dgm:spPr/>
      <dgm:t>
        <a:bodyPr/>
        <a:lstStyle/>
        <a:p>
          <a:endParaRPr lang="es-ES">
            <a:solidFill>
              <a:schemeClr val="tx1"/>
            </a:solidFill>
            <a:latin typeface="Franklin Gothic Medium Cond" pitchFamily="34" charset="0"/>
          </a:endParaRPr>
        </a:p>
      </dgm:t>
    </dgm:pt>
    <dgm:pt modelId="{1C1F9610-D1E7-4595-A6BF-4B384C6A7892}">
      <dgm:prSet phldrT="[Texto]" custT="1"/>
      <dgm:spPr/>
      <dgm:t>
        <a:bodyPr/>
        <a:lstStyle/>
        <a:p>
          <a:r>
            <a:rPr lang="es-ES" sz="2000" b="1" smtClean="0">
              <a:latin typeface="Franklin Gothic Medium Cond" pitchFamily="34" charset="0"/>
            </a:rPr>
            <a:t>Accidental</a:t>
          </a:r>
          <a:endParaRPr lang="es-ES" sz="2000" b="1" dirty="0">
            <a:latin typeface="Franklin Gothic Medium Cond" pitchFamily="34" charset="0"/>
          </a:endParaRPr>
        </a:p>
      </dgm:t>
    </dgm:pt>
    <dgm:pt modelId="{2ABF1406-23C9-4CF3-9D1C-759A7AAB1EF7}" type="parTrans" cxnId="{E701C96F-A9DD-43CA-891C-4CBA7DB731D1}">
      <dgm:prSet/>
      <dgm:spPr/>
      <dgm:t>
        <a:bodyPr/>
        <a:lstStyle/>
        <a:p>
          <a:endParaRPr lang="es-ES">
            <a:solidFill>
              <a:schemeClr val="tx1"/>
            </a:solidFill>
            <a:latin typeface="Franklin Gothic Medium Cond" pitchFamily="34" charset="0"/>
          </a:endParaRPr>
        </a:p>
      </dgm:t>
    </dgm:pt>
    <dgm:pt modelId="{A9DC16C2-3164-4188-9A24-2641B30F8999}" type="sibTrans" cxnId="{E701C96F-A9DD-43CA-891C-4CBA7DB731D1}">
      <dgm:prSet/>
      <dgm:spPr/>
      <dgm:t>
        <a:bodyPr/>
        <a:lstStyle/>
        <a:p>
          <a:endParaRPr lang="es-ES">
            <a:solidFill>
              <a:schemeClr val="tx1"/>
            </a:solidFill>
            <a:latin typeface="Franklin Gothic Medium Cond" pitchFamily="34" charset="0"/>
          </a:endParaRPr>
        </a:p>
      </dgm:t>
    </dgm:pt>
    <dgm:pt modelId="{2F2E200C-7250-438C-A751-043815605E04}" type="pres">
      <dgm:prSet presAssocID="{ABEFD95E-18BD-4766-9D3B-4E921554CA7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124FE32-89C6-4B9B-92CA-E54DE272CDB9}" type="pres">
      <dgm:prSet presAssocID="{3C81D7C6-A9D7-415F-A37E-519DC5F9E0B5}" presName="twoplus" presStyleLbl="node1" presStyleIdx="0" presStyleCnt="2" custAng="2400000" custScaleX="62861" custScaleY="44969" custRadScaleRad="150083" custRadScaleInc="-40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9A7095-FE3C-47DD-BDA7-0E9771102B14}" type="pres">
      <dgm:prSet presAssocID="{1C1F9610-D1E7-4595-A6BF-4B384C6A7892}" presName="twoplus" presStyleLbl="node1" presStyleIdx="1" presStyleCnt="2" custAng="19200000" custScaleX="66531" custScaleY="42378" custRadScaleRad="95986" custRadScaleInc="74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6B807E5-6115-42A4-B1DA-1A2C81536AAE}" srcId="{ABEFD95E-18BD-4766-9D3B-4E921554CA78}" destId="{3C81D7C6-A9D7-415F-A37E-519DC5F9E0B5}" srcOrd="0" destOrd="0" parTransId="{9A30AB9C-0178-4AC5-9D32-87AC08FD6A8F}" sibTransId="{E2CB71F3-7403-4D5E-8106-7339287C59EF}"/>
    <dgm:cxn modelId="{E701C96F-A9DD-43CA-891C-4CBA7DB731D1}" srcId="{ABEFD95E-18BD-4766-9D3B-4E921554CA78}" destId="{1C1F9610-D1E7-4595-A6BF-4B384C6A7892}" srcOrd="1" destOrd="0" parTransId="{2ABF1406-23C9-4CF3-9D1C-759A7AAB1EF7}" sibTransId="{A9DC16C2-3164-4188-9A24-2641B30F8999}"/>
    <dgm:cxn modelId="{3C25331E-B214-4B1E-B4D5-02A02B1AA016}" type="presOf" srcId="{1C1F9610-D1E7-4595-A6BF-4B384C6A7892}" destId="{B99A7095-FE3C-47DD-BDA7-0E9771102B14}" srcOrd="0" destOrd="0" presId="urn:diagrams.loki3.com/TabbedArc+Icon"/>
    <dgm:cxn modelId="{F234A650-7998-4E5C-9D48-88EA2E7B3765}" type="presOf" srcId="{ABEFD95E-18BD-4766-9D3B-4E921554CA78}" destId="{2F2E200C-7250-438C-A751-043815605E04}" srcOrd="0" destOrd="0" presId="urn:diagrams.loki3.com/TabbedArc+Icon"/>
    <dgm:cxn modelId="{427E1DB4-7D2A-4A9F-B9A8-22877F6456AC}" type="presOf" srcId="{3C81D7C6-A9D7-415F-A37E-519DC5F9E0B5}" destId="{A124FE32-89C6-4B9B-92CA-E54DE272CDB9}" srcOrd="0" destOrd="0" presId="urn:diagrams.loki3.com/TabbedArc+Icon"/>
    <dgm:cxn modelId="{87A8F52D-AE15-4211-8623-9200BAF30EC2}" type="presParOf" srcId="{2F2E200C-7250-438C-A751-043815605E04}" destId="{A124FE32-89C6-4B9B-92CA-E54DE272CDB9}" srcOrd="0" destOrd="0" presId="urn:diagrams.loki3.com/TabbedArc+Icon"/>
    <dgm:cxn modelId="{520EB35A-78F4-4B96-833E-E69AFA7D9057}" type="presParOf" srcId="{2F2E200C-7250-438C-A751-043815605E04}" destId="{B99A7095-FE3C-47DD-BDA7-0E9771102B14}" srcOrd="1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A0CBA7-5CE8-41B1-8553-A20B2C035054}" type="doc">
      <dgm:prSet loTypeId="urn:microsoft.com/office/officeart/2008/layout/RadialCluster" loCatId="relationship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E66ABBFA-C5A5-484D-A139-B088FFA7C072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800" b="1" dirty="0" smtClean="0">
              <a:solidFill>
                <a:srgbClr val="CC0066"/>
              </a:solidFill>
              <a:latin typeface="Franklin Gothic Medium Cond" pitchFamily="34" charset="0"/>
            </a:rPr>
            <a:t>Hospedador</a:t>
          </a:r>
          <a:endParaRPr lang="es-ES" sz="1800" b="1" dirty="0">
            <a:solidFill>
              <a:srgbClr val="CC0066"/>
            </a:solidFill>
            <a:latin typeface="Franklin Gothic Medium Cond" pitchFamily="34" charset="0"/>
          </a:endParaRPr>
        </a:p>
      </dgm:t>
    </dgm:pt>
    <dgm:pt modelId="{BBC21EC7-ADE2-4833-A288-88B24495580A}" type="parTrans" cxnId="{011B89E7-5122-4DD0-9606-EEAE9E97EBA4}">
      <dgm:prSet/>
      <dgm:spPr/>
      <dgm:t>
        <a:bodyPr/>
        <a:lstStyle/>
        <a:p>
          <a:endParaRPr lang="es-ES" sz="1800">
            <a:latin typeface="Franklin Gothic Medium Cond" pitchFamily="34" charset="0"/>
          </a:endParaRPr>
        </a:p>
      </dgm:t>
    </dgm:pt>
    <dgm:pt modelId="{3B09FBC1-889D-4DF3-9A74-0E0F03B44795}" type="sibTrans" cxnId="{011B89E7-5122-4DD0-9606-EEAE9E97EBA4}">
      <dgm:prSet/>
      <dgm:spPr/>
      <dgm:t>
        <a:bodyPr/>
        <a:lstStyle/>
        <a:p>
          <a:endParaRPr lang="es-ES" sz="1800">
            <a:latin typeface="Franklin Gothic Medium Cond" pitchFamily="34" charset="0"/>
          </a:endParaRPr>
        </a:p>
      </dgm:t>
    </dgm:pt>
    <dgm:pt modelId="{09575CDF-C0C2-4C7B-A914-7143100A6737}">
      <dgm:prSet phldrT="[Texto]" custT="1"/>
      <dgm:spPr>
        <a:solidFill>
          <a:srgbClr val="FFFF00"/>
        </a:solidFill>
      </dgm:spPr>
      <dgm:t>
        <a:bodyPr/>
        <a:lstStyle/>
        <a:p>
          <a:r>
            <a:rPr lang="es-ES" sz="1800" b="0" dirty="0" smtClean="0">
              <a:latin typeface="Franklin Gothic Medium Cond" pitchFamily="34" charset="0"/>
            </a:rPr>
            <a:t>Definitivo </a:t>
          </a:r>
          <a:endParaRPr lang="es-ES" sz="1800" b="0" dirty="0">
            <a:latin typeface="Franklin Gothic Medium Cond" pitchFamily="34" charset="0"/>
          </a:endParaRPr>
        </a:p>
      </dgm:t>
    </dgm:pt>
    <dgm:pt modelId="{863B8B2B-2DC6-4DDA-9905-A5AFE4FC87BD}" type="parTrans" cxnId="{39EDE96C-1ADB-4425-AED6-D3E001ECDDFB}">
      <dgm:prSet/>
      <dgm:spPr/>
      <dgm:t>
        <a:bodyPr/>
        <a:lstStyle/>
        <a:p>
          <a:endParaRPr lang="es-ES" sz="1800">
            <a:latin typeface="Franklin Gothic Medium Cond" pitchFamily="34" charset="0"/>
          </a:endParaRPr>
        </a:p>
      </dgm:t>
    </dgm:pt>
    <dgm:pt modelId="{E1656283-B124-43AE-B69F-67E83C1FB0CD}" type="sibTrans" cxnId="{39EDE96C-1ADB-4425-AED6-D3E001ECDDFB}">
      <dgm:prSet/>
      <dgm:spPr/>
      <dgm:t>
        <a:bodyPr/>
        <a:lstStyle/>
        <a:p>
          <a:endParaRPr lang="es-ES" sz="1800">
            <a:latin typeface="Franklin Gothic Medium Cond" pitchFamily="34" charset="0"/>
          </a:endParaRPr>
        </a:p>
      </dgm:t>
    </dgm:pt>
    <dgm:pt modelId="{D1D98EED-D302-4E52-B399-1095948361F2}">
      <dgm:prSet phldrT="[Texto]" custT="1"/>
      <dgm:spPr>
        <a:solidFill>
          <a:srgbClr val="009900"/>
        </a:solidFill>
      </dgm:spPr>
      <dgm:t>
        <a:bodyPr/>
        <a:lstStyle/>
        <a:p>
          <a:r>
            <a:rPr lang="es-ES" sz="1800" b="0" dirty="0" smtClean="0">
              <a:solidFill>
                <a:schemeClr val="bg1"/>
              </a:solidFill>
              <a:latin typeface="Franklin Gothic Medium Cond" pitchFamily="34" charset="0"/>
            </a:rPr>
            <a:t>Intermediario </a:t>
          </a:r>
          <a:endParaRPr lang="es-ES" sz="1800" b="0" dirty="0">
            <a:solidFill>
              <a:schemeClr val="bg1"/>
            </a:solidFill>
            <a:latin typeface="Franklin Gothic Medium Cond" pitchFamily="34" charset="0"/>
          </a:endParaRPr>
        </a:p>
      </dgm:t>
    </dgm:pt>
    <dgm:pt modelId="{6739A1E7-7366-4E30-85FC-C6D67A685BAC}" type="parTrans" cxnId="{5AD50A64-B578-48B3-BD97-64956C810A23}">
      <dgm:prSet/>
      <dgm:spPr/>
      <dgm:t>
        <a:bodyPr/>
        <a:lstStyle/>
        <a:p>
          <a:endParaRPr lang="es-ES" sz="1800">
            <a:latin typeface="Franklin Gothic Medium Cond" pitchFamily="34" charset="0"/>
          </a:endParaRPr>
        </a:p>
      </dgm:t>
    </dgm:pt>
    <dgm:pt modelId="{EE7901F0-E027-418E-90D6-85BC58E9DA63}" type="sibTrans" cxnId="{5AD50A64-B578-48B3-BD97-64956C810A23}">
      <dgm:prSet/>
      <dgm:spPr/>
      <dgm:t>
        <a:bodyPr/>
        <a:lstStyle/>
        <a:p>
          <a:endParaRPr lang="es-ES" sz="1800">
            <a:latin typeface="Franklin Gothic Medium Cond" pitchFamily="34" charset="0"/>
          </a:endParaRPr>
        </a:p>
      </dgm:t>
    </dgm:pt>
    <dgm:pt modelId="{6FDFB330-A35F-471A-A133-1101F2964AB5}">
      <dgm:prSet phldrT="[Texto]" custT="1"/>
      <dgm:spPr>
        <a:solidFill>
          <a:srgbClr val="FF9900"/>
        </a:solidFill>
      </dgm:spPr>
      <dgm:t>
        <a:bodyPr/>
        <a:lstStyle/>
        <a:p>
          <a:r>
            <a:rPr lang="es-ES" sz="1800" smtClean="0">
              <a:latin typeface="Franklin Gothic Medium Cond" pitchFamily="34" charset="0"/>
            </a:rPr>
            <a:t>De transporte</a:t>
          </a:r>
          <a:endParaRPr lang="es-ES" sz="1800" dirty="0">
            <a:latin typeface="Franklin Gothic Medium Cond" pitchFamily="34" charset="0"/>
          </a:endParaRPr>
        </a:p>
      </dgm:t>
    </dgm:pt>
    <dgm:pt modelId="{10ABF119-19ED-48D3-B908-7230D19021DD}" type="parTrans" cxnId="{84D00A4B-52F5-4C76-AE36-DC6807185334}">
      <dgm:prSet/>
      <dgm:spPr/>
      <dgm:t>
        <a:bodyPr/>
        <a:lstStyle/>
        <a:p>
          <a:endParaRPr lang="es-ES" sz="1800">
            <a:latin typeface="Franklin Gothic Medium Cond" pitchFamily="34" charset="0"/>
          </a:endParaRPr>
        </a:p>
      </dgm:t>
    </dgm:pt>
    <dgm:pt modelId="{1ED5739B-5CEE-4590-976A-917FD744715B}" type="sibTrans" cxnId="{84D00A4B-52F5-4C76-AE36-DC6807185334}">
      <dgm:prSet/>
      <dgm:spPr/>
      <dgm:t>
        <a:bodyPr/>
        <a:lstStyle/>
        <a:p>
          <a:endParaRPr lang="es-ES" sz="1800">
            <a:latin typeface="Franklin Gothic Medium Cond" pitchFamily="34" charset="0"/>
          </a:endParaRPr>
        </a:p>
      </dgm:t>
    </dgm:pt>
    <dgm:pt modelId="{22452951-AAB4-482B-9F4F-0AD132908036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800" dirty="0" smtClean="0">
              <a:latin typeface="Franklin Gothic Medium Cond" pitchFamily="34" charset="0"/>
            </a:rPr>
            <a:t>Reservorio</a:t>
          </a:r>
          <a:endParaRPr lang="es-ES" sz="1800" dirty="0">
            <a:latin typeface="Franklin Gothic Medium Cond" pitchFamily="34" charset="0"/>
          </a:endParaRPr>
        </a:p>
      </dgm:t>
    </dgm:pt>
    <dgm:pt modelId="{A715C25D-D6B7-4206-8E61-3ABD4A2273CF}" type="parTrans" cxnId="{133E7421-B1D4-4CB8-A104-237430AE5D19}">
      <dgm:prSet/>
      <dgm:spPr/>
      <dgm:t>
        <a:bodyPr/>
        <a:lstStyle/>
        <a:p>
          <a:endParaRPr lang="es-ES" sz="1800">
            <a:latin typeface="Franklin Gothic Medium Cond" pitchFamily="34" charset="0"/>
          </a:endParaRPr>
        </a:p>
      </dgm:t>
    </dgm:pt>
    <dgm:pt modelId="{E2531EE3-5724-4D8E-8F1C-DB7CE8E572E1}" type="sibTrans" cxnId="{133E7421-B1D4-4CB8-A104-237430AE5D19}">
      <dgm:prSet/>
      <dgm:spPr/>
      <dgm:t>
        <a:bodyPr/>
        <a:lstStyle/>
        <a:p>
          <a:endParaRPr lang="es-ES" sz="1800">
            <a:latin typeface="Franklin Gothic Medium Cond" pitchFamily="34" charset="0"/>
          </a:endParaRPr>
        </a:p>
      </dgm:t>
    </dgm:pt>
    <dgm:pt modelId="{A14CDF96-9FD1-4778-9D17-C408A9FF95D9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800" dirty="0" smtClean="0">
              <a:latin typeface="Franklin Gothic Medium Cond" pitchFamily="34" charset="0"/>
            </a:rPr>
            <a:t>Accidental</a:t>
          </a:r>
          <a:endParaRPr lang="es-ES" sz="1800" dirty="0">
            <a:latin typeface="Franklin Gothic Medium Cond" pitchFamily="34" charset="0"/>
          </a:endParaRPr>
        </a:p>
      </dgm:t>
    </dgm:pt>
    <dgm:pt modelId="{8B21F61A-7871-49EC-B92D-DF30DBFD75D7}" type="parTrans" cxnId="{2C87C539-ED79-42FA-A653-3DAF62E510FF}">
      <dgm:prSet/>
      <dgm:spPr/>
      <dgm:t>
        <a:bodyPr/>
        <a:lstStyle/>
        <a:p>
          <a:endParaRPr lang="es-ES" sz="1800">
            <a:latin typeface="Franklin Gothic Medium Cond" pitchFamily="34" charset="0"/>
          </a:endParaRPr>
        </a:p>
      </dgm:t>
    </dgm:pt>
    <dgm:pt modelId="{A10C8167-EF22-4A1C-ADA6-19F5E1ADE8A8}" type="sibTrans" cxnId="{2C87C539-ED79-42FA-A653-3DAF62E510FF}">
      <dgm:prSet/>
      <dgm:spPr/>
      <dgm:t>
        <a:bodyPr/>
        <a:lstStyle/>
        <a:p>
          <a:endParaRPr lang="es-ES" sz="1800">
            <a:latin typeface="Franklin Gothic Medium Cond" pitchFamily="34" charset="0"/>
          </a:endParaRPr>
        </a:p>
      </dgm:t>
    </dgm:pt>
    <dgm:pt modelId="{9698DF52-694A-4B0F-972B-1B27B85D8517}" type="pres">
      <dgm:prSet presAssocID="{D9A0CBA7-5CE8-41B1-8553-A20B2C03505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A094919F-0CB6-403E-B569-15F3D06327A1}" type="pres">
      <dgm:prSet presAssocID="{E66ABBFA-C5A5-484D-A139-B088FFA7C072}" presName="singleCycle" presStyleCnt="0"/>
      <dgm:spPr/>
      <dgm:t>
        <a:bodyPr/>
        <a:lstStyle/>
        <a:p>
          <a:endParaRPr lang="es-ES"/>
        </a:p>
      </dgm:t>
    </dgm:pt>
    <dgm:pt modelId="{4D62AF4C-E549-4A25-B7CD-3437CB3324C3}" type="pres">
      <dgm:prSet presAssocID="{E66ABBFA-C5A5-484D-A139-B088FFA7C072}" presName="singleCenter" presStyleLbl="node1" presStyleIdx="0" presStyleCnt="6" custScaleX="113799" custScaleY="39461">
        <dgm:presLayoutVars>
          <dgm:chMax val="7"/>
          <dgm:chPref val="7"/>
        </dgm:presLayoutVars>
      </dgm:prSet>
      <dgm:spPr/>
      <dgm:t>
        <a:bodyPr/>
        <a:lstStyle/>
        <a:p>
          <a:endParaRPr lang="es-ES"/>
        </a:p>
      </dgm:t>
    </dgm:pt>
    <dgm:pt modelId="{535914D9-3DE8-481A-ADE1-B14373FCC3F5}" type="pres">
      <dgm:prSet presAssocID="{863B8B2B-2DC6-4DDA-9905-A5AFE4FC87BD}" presName="Name56" presStyleLbl="parChTrans1D2" presStyleIdx="0" presStyleCnt="5"/>
      <dgm:spPr/>
      <dgm:t>
        <a:bodyPr/>
        <a:lstStyle/>
        <a:p>
          <a:endParaRPr lang="es-ES"/>
        </a:p>
      </dgm:t>
    </dgm:pt>
    <dgm:pt modelId="{E5FE1014-776E-47FF-80D8-90DB0862C6E2}" type="pres">
      <dgm:prSet presAssocID="{09575CDF-C0C2-4C7B-A914-7143100A6737}" presName="text0" presStyleLbl="node1" presStyleIdx="1" presStyleCnt="6" custScaleX="139393" custScaleY="506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4CEBE9-E483-4715-8747-A0CA30B8EC22}" type="pres">
      <dgm:prSet presAssocID="{6739A1E7-7366-4E30-85FC-C6D67A685BAC}" presName="Name56" presStyleLbl="parChTrans1D2" presStyleIdx="1" presStyleCnt="5"/>
      <dgm:spPr/>
      <dgm:t>
        <a:bodyPr/>
        <a:lstStyle/>
        <a:p>
          <a:endParaRPr lang="es-ES"/>
        </a:p>
      </dgm:t>
    </dgm:pt>
    <dgm:pt modelId="{A87E3103-D60E-448C-9391-D46533555E5F}" type="pres">
      <dgm:prSet presAssocID="{D1D98EED-D302-4E52-B399-1095948361F2}" presName="text0" presStyleLbl="node1" presStyleIdx="2" presStyleCnt="6" custScaleX="182769" custScaleY="438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AAA823-2C72-4F69-899C-CA5309764AF1}" type="pres">
      <dgm:prSet presAssocID="{10ABF119-19ED-48D3-B908-7230D19021DD}" presName="Name56" presStyleLbl="parChTrans1D2" presStyleIdx="2" presStyleCnt="5"/>
      <dgm:spPr/>
      <dgm:t>
        <a:bodyPr/>
        <a:lstStyle/>
        <a:p>
          <a:endParaRPr lang="es-ES"/>
        </a:p>
      </dgm:t>
    </dgm:pt>
    <dgm:pt modelId="{28ACC9D7-5CD2-4FF1-851B-F46726816A74}" type="pres">
      <dgm:prSet presAssocID="{6FDFB330-A35F-471A-A133-1101F2964AB5}" presName="text0" presStyleLbl="node1" presStyleIdx="3" presStyleCnt="6" custScaleX="177863" custScaleY="443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30BA9A-ED11-4FD1-B8B8-67C041168C9E}" type="pres">
      <dgm:prSet presAssocID="{A715C25D-D6B7-4206-8E61-3ABD4A2273CF}" presName="Name56" presStyleLbl="parChTrans1D2" presStyleIdx="3" presStyleCnt="5"/>
      <dgm:spPr/>
      <dgm:t>
        <a:bodyPr/>
        <a:lstStyle/>
        <a:p>
          <a:endParaRPr lang="es-ES"/>
        </a:p>
      </dgm:t>
    </dgm:pt>
    <dgm:pt modelId="{3D86B652-0171-43DC-A5EA-072A43B0B65A}" type="pres">
      <dgm:prSet presAssocID="{22452951-AAB4-482B-9F4F-0AD132908036}" presName="text0" presStyleLbl="node1" presStyleIdx="4" presStyleCnt="6" custScaleX="141942" custScaleY="443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757DB8-90A1-45CE-96D9-A03019495E9A}" type="pres">
      <dgm:prSet presAssocID="{8B21F61A-7871-49EC-B92D-DF30DBFD75D7}" presName="Name56" presStyleLbl="parChTrans1D2" presStyleIdx="4" presStyleCnt="5"/>
      <dgm:spPr/>
      <dgm:t>
        <a:bodyPr/>
        <a:lstStyle/>
        <a:p>
          <a:endParaRPr lang="es-ES"/>
        </a:p>
      </dgm:t>
    </dgm:pt>
    <dgm:pt modelId="{8A414A6D-6DF3-4BBA-AC57-DEC364BE00C1}" type="pres">
      <dgm:prSet presAssocID="{A14CDF96-9FD1-4778-9D17-C408A9FF95D9}" presName="text0" presStyleLbl="node1" presStyleIdx="5" presStyleCnt="6" custScaleX="148828" custScaleY="531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9F42E6E-001B-4CB2-9A2E-FCA43E2D153B}" type="presOf" srcId="{863B8B2B-2DC6-4DDA-9905-A5AFE4FC87BD}" destId="{535914D9-3DE8-481A-ADE1-B14373FCC3F5}" srcOrd="0" destOrd="0" presId="urn:microsoft.com/office/officeart/2008/layout/RadialCluster"/>
    <dgm:cxn modelId="{133E7421-B1D4-4CB8-A104-237430AE5D19}" srcId="{E66ABBFA-C5A5-484D-A139-B088FFA7C072}" destId="{22452951-AAB4-482B-9F4F-0AD132908036}" srcOrd="3" destOrd="0" parTransId="{A715C25D-D6B7-4206-8E61-3ABD4A2273CF}" sibTransId="{E2531EE3-5724-4D8E-8F1C-DB7CE8E572E1}"/>
    <dgm:cxn modelId="{C8648538-8192-49ED-A05D-FF7FD9EEDEC0}" type="presOf" srcId="{D1D98EED-D302-4E52-B399-1095948361F2}" destId="{A87E3103-D60E-448C-9391-D46533555E5F}" srcOrd="0" destOrd="0" presId="urn:microsoft.com/office/officeart/2008/layout/RadialCluster"/>
    <dgm:cxn modelId="{22CF06C7-10F7-4767-AB86-0EEE588371A6}" type="presOf" srcId="{A14CDF96-9FD1-4778-9D17-C408A9FF95D9}" destId="{8A414A6D-6DF3-4BBA-AC57-DEC364BE00C1}" srcOrd="0" destOrd="0" presId="urn:microsoft.com/office/officeart/2008/layout/RadialCluster"/>
    <dgm:cxn modelId="{CA35B76B-C02D-4BFC-829E-3C7876A530C6}" type="presOf" srcId="{6739A1E7-7366-4E30-85FC-C6D67A685BAC}" destId="{174CEBE9-E483-4715-8747-A0CA30B8EC22}" srcOrd="0" destOrd="0" presId="urn:microsoft.com/office/officeart/2008/layout/RadialCluster"/>
    <dgm:cxn modelId="{011B89E7-5122-4DD0-9606-EEAE9E97EBA4}" srcId="{D9A0CBA7-5CE8-41B1-8553-A20B2C035054}" destId="{E66ABBFA-C5A5-484D-A139-B088FFA7C072}" srcOrd="0" destOrd="0" parTransId="{BBC21EC7-ADE2-4833-A288-88B24495580A}" sibTransId="{3B09FBC1-889D-4DF3-9A74-0E0F03B44795}"/>
    <dgm:cxn modelId="{2DAA182F-01E1-4537-A176-F6FB68A54374}" type="presOf" srcId="{22452951-AAB4-482B-9F4F-0AD132908036}" destId="{3D86B652-0171-43DC-A5EA-072A43B0B65A}" srcOrd="0" destOrd="0" presId="urn:microsoft.com/office/officeart/2008/layout/RadialCluster"/>
    <dgm:cxn modelId="{39EDE96C-1ADB-4425-AED6-D3E001ECDDFB}" srcId="{E66ABBFA-C5A5-484D-A139-B088FFA7C072}" destId="{09575CDF-C0C2-4C7B-A914-7143100A6737}" srcOrd="0" destOrd="0" parTransId="{863B8B2B-2DC6-4DDA-9905-A5AFE4FC87BD}" sibTransId="{E1656283-B124-43AE-B69F-67E83C1FB0CD}"/>
    <dgm:cxn modelId="{13FBF14A-DB01-4DE7-B18E-237B92916AFE}" type="presOf" srcId="{8B21F61A-7871-49EC-B92D-DF30DBFD75D7}" destId="{A1757DB8-90A1-45CE-96D9-A03019495E9A}" srcOrd="0" destOrd="0" presId="urn:microsoft.com/office/officeart/2008/layout/RadialCluster"/>
    <dgm:cxn modelId="{2C87C539-ED79-42FA-A653-3DAF62E510FF}" srcId="{E66ABBFA-C5A5-484D-A139-B088FFA7C072}" destId="{A14CDF96-9FD1-4778-9D17-C408A9FF95D9}" srcOrd="4" destOrd="0" parTransId="{8B21F61A-7871-49EC-B92D-DF30DBFD75D7}" sibTransId="{A10C8167-EF22-4A1C-ADA6-19F5E1ADE8A8}"/>
    <dgm:cxn modelId="{275206CD-5918-45D2-B54E-5E3691D7B826}" type="presOf" srcId="{10ABF119-19ED-48D3-B908-7230D19021DD}" destId="{4FAAA823-2C72-4F69-899C-CA5309764AF1}" srcOrd="0" destOrd="0" presId="urn:microsoft.com/office/officeart/2008/layout/RadialCluster"/>
    <dgm:cxn modelId="{28A22169-1227-42C5-AA27-7B83509BDC97}" type="presOf" srcId="{09575CDF-C0C2-4C7B-A914-7143100A6737}" destId="{E5FE1014-776E-47FF-80D8-90DB0862C6E2}" srcOrd="0" destOrd="0" presId="urn:microsoft.com/office/officeart/2008/layout/RadialCluster"/>
    <dgm:cxn modelId="{B1E7D796-E2AE-4E74-87D7-BBE8C441CECA}" type="presOf" srcId="{E66ABBFA-C5A5-484D-A139-B088FFA7C072}" destId="{4D62AF4C-E549-4A25-B7CD-3437CB3324C3}" srcOrd="0" destOrd="0" presId="urn:microsoft.com/office/officeart/2008/layout/RadialCluster"/>
    <dgm:cxn modelId="{823F4472-DC82-4E4F-AA20-7ABB1F604E29}" type="presOf" srcId="{D9A0CBA7-5CE8-41B1-8553-A20B2C035054}" destId="{9698DF52-694A-4B0F-972B-1B27B85D8517}" srcOrd="0" destOrd="0" presId="urn:microsoft.com/office/officeart/2008/layout/RadialCluster"/>
    <dgm:cxn modelId="{5AD50A64-B578-48B3-BD97-64956C810A23}" srcId="{E66ABBFA-C5A5-484D-A139-B088FFA7C072}" destId="{D1D98EED-D302-4E52-B399-1095948361F2}" srcOrd="1" destOrd="0" parTransId="{6739A1E7-7366-4E30-85FC-C6D67A685BAC}" sibTransId="{EE7901F0-E027-418E-90D6-85BC58E9DA63}"/>
    <dgm:cxn modelId="{D970506E-47B2-4D76-896B-E468102EA8FA}" type="presOf" srcId="{A715C25D-D6B7-4206-8E61-3ABD4A2273CF}" destId="{5C30BA9A-ED11-4FD1-B8B8-67C041168C9E}" srcOrd="0" destOrd="0" presId="urn:microsoft.com/office/officeart/2008/layout/RadialCluster"/>
    <dgm:cxn modelId="{D5B51E70-E288-4C16-9E90-2E6E1FB03C85}" type="presOf" srcId="{6FDFB330-A35F-471A-A133-1101F2964AB5}" destId="{28ACC9D7-5CD2-4FF1-851B-F46726816A74}" srcOrd="0" destOrd="0" presId="urn:microsoft.com/office/officeart/2008/layout/RadialCluster"/>
    <dgm:cxn modelId="{84D00A4B-52F5-4C76-AE36-DC6807185334}" srcId="{E66ABBFA-C5A5-484D-A139-B088FFA7C072}" destId="{6FDFB330-A35F-471A-A133-1101F2964AB5}" srcOrd="2" destOrd="0" parTransId="{10ABF119-19ED-48D3-B908-7230D19021DD}" sibTransId="{1ED5739B-5CEE-4590-976A-917FD744715B}"/>
    <dgm:cxn modelId="{7B201D41-F8B9-4B3E-ABB4-0A7EB77DA1C1}" type="presParOf" srcId="{9698DF52-694A-4B0F-972B-1B27B85D8517}" destId="{A094919F-0CB6-403E-B569-15F3D06327A1}" srcOrd="0" destOrd="0" presId="urn:microsoft.com/office/officeart/2008/layout/RadialCluster"/>
    <dgm:cxn modelId="{4F467BA4-2592-4B48-9FC0-ACEE2EAFC05C}" type="presParOf" srcId="{A094919F-0CB6-403E-B569-15F3D06327A1}" destId="{4D62AF4C-E549-4A25-B7CD-3437CB3324C3}" srcOrd="0" destOrd="0" presId="urn:microsoft.com/office/officeart/2008/layout/RadialCluster"/>
    <dgm:cxn modelId="{1C63992D-62EB-4DFF-8A27-F8E6023F00EA}" type="presParOf" srcId="{A094919F-0CB6-403E-B569-15F3D06327A1}" destId="{535914D9-3DE8-481A-ADE1-B14373FCC3F5}" srcOrd="1" destOrd="0" presId="urn:microsoft.com/office/officeart/2008/layout/RadialCluster"/>
    <dgm:cxn modelId="{D6BA9A86-77E5-482C-9A17-5574F926056C}" type="presParOf" srcId="{A094919F-0CB6-403E-B569-15F3D06327A1}" destId="{E5FE1014-776E-47FF-80D8-90DB0862C6E2}" srcOrd="2" destOrd="0" presId="urn:microsoft.com/office/officeart/2008/layout/RadialCluster"/>
    <dgm:cxn modelId="{D4720DA1-6720-477F-AD97-7023B9DA5E8E}" type="presParOf" srcId="{A094919F-0CB6-403E-B569-15F3D06327A1}" destId="{174CEBE9-E483-4715-8747-A0CA30B8EC22}" srcOrd="3" destOrd="0" presId="urn:microsoft.com/office/officeart/2008/layout/RadialCluster"/>
    <dgm:cxn modelId="{5907ACBA-E94C-4BD0-9684-4C7EDD831C08}" type="presParOf" srcId="{A094919F-0CB6-403E-B569-15F3D06327A1}" destId="{A87E3103-D60E-448C-9391-D46533555E5F}" srcOrd="4" destOrd="0" presId="urn:microsoft.com/office/officeart/2008/layout/RadialCluster"/>
    <dgm:cxn modelId="{E3410F17-A091-4619-9FB3-904CA34D1674}" type="presParOf" srcId="{A094919F-0CB6-403E-B569-15F3D06327A1}" destId="{4FAAA823-2C72-4F69-899C-CA5309764AF1}" srcOrd="5" destOrd="0" presId="urn:microsoft.com/office/officeart/2008/layout/RadialCluster"/>
    <dgm:cxn modelId="{6BAD5B34-A140-4FD1-A82D-C7B89801214A}" type="presParOf" srcId="{A094919F-0CB6-403E-B569-15F3D06327A1}" destId="{28ACC9D7-5CD2-4FF1-851B-F46726816A74}" srcOrd="6" destOrd="0" presId="urn:microsoft.com/office/officeart/2008/layout/RadialCluster"/>
    <dgm:cxn modelId="{45FA158C-4C4D-4DAB-898D-9986A286785A}" type="presParOf" srcId="{A094919F-0CB6-403E-B569-15F3D06327A1}" destId="{5C30BA9A-ED11-4FD1-B8B8-67C041168C9E}" srcOrd="7" destOrd="0" presId="urn:microsoft.com/office/officeart/2008/layout/RadialCluster"/>
    <dgm:cxn modelId="{E1DC6896-761D-47A7-9586-E035CA2C8067}" type="presParOf" srcId="{A094919F-0CB6-403E-B569-15F3D06327A1}" destId="{3D86B652-0171-43DC-A5EA-072A43B0B65A}" srcOrd="8" destOrd="0" presId="urn:microsoft.com/office/officeart/2008/layout/RadialCluster"/>
    <dgm:cxn modelId="{D565BA65-1873-4DD4-95BF-97F347680228}" type="presParOf" srcId="{A094919F-0CB6-403E-B569-15F3D06327A1}" destId="{A1757DB8-90A1-45CE-96D9-A03019495E9A}" srcOrd="9" destOrd="0" presId="urn:microsoft.com/office/officeart/2008/layout/RadialCluster"/>
    <dgm:cxn modelId="{40C40940-7C4E-4EB0-A2BD-CFF44562AE12}" type="presParOf" srcId="{A094919F-0CB6-403E-B569-15F3D06327A1}" destId="{8A414A6D-6DF3-4BBA-AC57-DEC364BE00C1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EB4600-C9B0-42D9-8F12-5331471F1CDD}">
      <dsp:nvSpPr>
        <dsp:cNvPr id="0" name=""/>
        <dsp:cNvSpPr/>
      </dsp:nvSpPr>
      <dsp:spPr>
        <a:xfrm>
          <a:off x="775627" y="475673"/>
          <a:ext cx="4544744" cy="1135672"/>
        </a:xfrm>
        <a:prstGeom prst="leftRightRibbon">
          <a:avLst/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0800000" scaled="1"/>
          <a:tileRect/>
        </a:gra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77F5CD85-85B8-4114-8C98-09084853900B}">
      <dsp:nvSpPr>
        <dsp:cNvPr id="0" name=""/>
        <dsp:cNvSpPr/>
      </dsp:nvSpPr>
      <dsp:spPr>
        <a:xfrm>
          <a:off x="1072890" y="486472"/>
          <a:ext cx="1721790" cy="1022639"/>
        </a:xfrm>
        <a:prstGeom prst="rect">
          <a:avLst/>
        </a:prstGeom>
        <a:noFill/>
        <a:ln w="34925" cap="flat" cmpd="sng" algn="ctr">
          <a:noFill/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  <a:latin typeface="Franklin Gothic Medium Cond" pitchFamily="34" charset="0"/>
            </a:rPr>
            <a:t>Temporales</a:t>
          </a:r>
          <a:endParaRPr lang="es-ES" sz="2000" b="1" kern="1200" dirty="0">
            <a:solidFill>
              <a:schemeClr val="tx1"/>
            </a:solidFill>
            <a:latin typeface="Franklin Gothic Medium Cond" pitchFamily="34" charset="0"/>
          </a:endParaRPr>
        </a:p>
      </dsp:txBody>
      <dsp:txXfrm>
        <a:off x="1072890" y="486472"/>
        <a:ext cx="1721790" cy="1022639"/>
      </dsp:txXfrm>
    </dsp:sp>
    <dsp:sp modelId="{48CE5148-E4A2-4C81-80DF-9C33715E69CE}">
      <dsp:nvSpPr>
        <dsp:cNvPr id="0" name=""/>
        <dsp:cNvSpPr/>
      </dsp:nvSpPr>
      <dsp:spPr>
        <a:xfrm>
          <a:off x="3042831" y="648070"/>
          <a:ext cx="2034843" cy="1022639"/>
        </a:xfrm>
        <a:prstGeom prst="rect">
          <a:avLst/>
        </a:prstGeom>
        <a:noFill/>
        <a:ln w="34925" cap="flat" cmpd="sng" algn="ctr">
          <a:noFill/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Franklin Gothic Medium Cond" pitchFamily="34" charset="0"/>
            </a:rPr>
            <a:t>Estacionarios</a:t>
          </a:r>
          <a:endParaRPr lang="es-ES" sz="2000" b="1" kern="1200" dirty="0">
            <a:latin typeface="Franklin Gothic Medium Cond" pitchFamily="34" charset="0"/>
          </a:endParaRPr>
        </a:p>
      </dsp:txBody>
      <dsp:txXfrm>
        <a:off x="3042831" y="648070"/>
        <a:ext cx="2034843" cy="10226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6B1798-C119-4C5B-98F0-E1D37AA164AB}">
      <dsp:nvSpPr>
        <dsp:cNvPr id="0" name=""/>
        <dsp:cNvSpPr/>
      </dsp:nvSpPr>
      <dsp:spPr>
        <a:xfrm>
          <a:off x="4799614" y="1197262"/>
          <a:ext cx="1928378" cy="826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0730"/>
              </a:lnTo>
              <a:lnTo>
                <a:pt x="1928378" y="620730"/>
              </a:lnTo>
              <a:lnTo>
                <a:pt x="1928378" y="826706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F5C252-120A-4201-A6B6-F3F59B8BB6D3}">
      <dsp:nvSpPr>
        <dsp:cNvPr id="0" name=""/>
        <dsp:cNvSpPr/>
      </dsp:nvSpPr>
      <dsp:spPr>
        <a:xfrm>
          <a:off x="4753894" y="1197262"/>
          <a:ext cx="91440" cy="8267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0730"/>
              </a:lnTo>
              <a:lnTo>
                <a:pt x="57293" y="620730"/>
              </a:lnTo>
              <a:lnTo>
                <a:pt x="57293" y="826706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315A3A-C874-44B5-9C09-D766B22CB778}">
      <dsp:nvSpPr>
        <dsp:cNvPr id="0" name=""/>
        <dsp:cNvSpPr/>
      </dsp:nvSpPr>
      <dsp:spPr>
        <a:xfrm>
          <a:off x="2778143" y="1197262"/>
          <a:ext cx="2021470" cy="826706"/>
        </a:xfrm>
        <a:custGeom>
          <a:avLst/>
          <a:gdLst/>
          <a:ahLst/>
          <a:cxnLst/>
          <a:rect l="0" t="0" r="0" b="0"/>
          <a:pathLst>
            <a:path>
              <a:moveTo>
                <a:pt x="2021470" y="0"/>
              </a:moveTo>
              <a:lnTo>
                <a:pt x="2021470" y="620730"/>
              </a:lnTo>
              <a:lnTo>
                <a:pt x="0" y="620730"/>
              </a:lnTo>
              <a:lnTo>
                <a:pt x="0" y="826706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C476F7-E62F-4D0C-9384-327180E504A9}">
      <dsp:nvSpPr>
        <dsp:cNvPr id="0" name=""/>
        <dsp:cNvSpPr/>
      </dsp:nvSpPr>
      <dsp:spPr>
        <a:xfrm>
          <a:off x="889253" y="1529049"/>
          <a:ext cx="91590" cy="422916"/>
        </a:xfrm>
        <a:custGeom>
          <a:avLst/>
          <a:gdLst/>
          <a:ahLst/>
          <a:cxnLst/>
          <a:rect l="0" t="0" r="0" b="0"/>
          <a:pathLst>
            <a:path>
              <a:moveTo>
                <a:pt x="91590" y="0"/>
              </a:moveTo>
              <a:lnTo>
                <a:pt x="91590" y="216940"/>
              </a:lnTo>
              <a:lnTo>
                <a:pt x="0" y="216940"/>
              </a:lnTo>
              <a:lnTo>
                <a:pt x="0" y="422916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6F32B1-DE04-4D17-B64C-119FD7E239AD}">
      <dsp:nvSpPr>
        <dsp:cNvPr id="0" name=""/>
        <dsp:cNvSpPr/>
      </dsp:nvSpPr>
      <dsp:spPr>
        <a:xfrm>
          <a:off x="9" y="1008108"/>
          <a:ext cx="1961668" cy="520940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bg1"/>
              </a:solidFill>
              <a:latin typeface="Franklin Gothic Medium Cond" pitchFamily="34" charset="0"/>
            </a:rPr>
            <a:t>Ectoparásitos</a:t>
          </a:r>
          <a:endParaRPr lang="es-ES" sz="2000" b="1" kern="1200" dirty="0">
            <a:solidFill>
              <a:schemeClr val="bg1"/>
            </a:solidFill>
            <a:latin typeface="Franklin Gothic Medium Cond" pitchFamily="34" charset="0"/>
          </a:endParaRPr>
        </a:p>
      </dsp:txBody>
      <dsp:txXfrm>
        <a:off x="9" y="1008108"/>
        <a:ext cx="1961668" cy="520940"/>
      </dsp:txXfrm>
    </dsp:sp>
    <dsp:sp modelId="{95576631-B973-43BF-9BBF-48817EB8835C}">
      <dsp:nvSpPr>
        <dsp:cNvPr id="0" name=""/>
        <dsp:cNvSpPr/>
      </dsp:nvSpPr>
      <dsp:spPr>
        <a:xfrm>
          <a:off x="174646" y="1951965"/>
          <a:ext cx="1429212" cy="51828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Franklin Gothic Medium Cond" pitchFamily="34" charset="0"/>
            </a:rPr>
            <a:t>Piel, plumas, fosas naturales</a:t>
          </a:r>
          <a:endParaRPr lang="es-ES" sz="1600" kern="1200" dirty="0">
            <a:latin typeface="Franklin Gothic Medium Cond" pitchFamily="34" charset="0"/>
          </a:endParaRPr>
        </a:p>
      </dsp:txBody>
      <dsp:txXfrm>
        <a:off x="174646" y="1951965"/>
        <a:ext cx="1429212" cy="518282"/>
      </dsp:txXfrm>
    </dsp:sp>
    <dsp:sp modelId="{D72FD62F-4CC2-4989-8476-49AFAB5958E7}">
      <dsp:nvSpPr>
        <dsp:cNvPr id="0" name=""/>
        <dsp:cNvSpPr/>
      </dsp:nvSpPr>
      <dsp:spPr>
        <a:xfrm>
          <a:off x="3818779" y="676322"/>
          <a:ext cx="1961668" cy="520940"/>
        </a:xfrm>
        <a:prstGeom prst="rect">
          <a:avLst/>
        </a:prstGeom>
        <a:solidFill>
          <a:srgbClr val="002060"/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dirty="0" smtClean="0">
              <a:solidFill>
                <a:schemeClr val="bg1"/>
              </a:solidFill>
              <a:latin typeface="Franklin Gothic Medium Cond" pitchFamily="34" charset="0"/>
            </a:rPr>
            <a:t>Endoparásitos</a:t>
          </a:r>
          <a:endParaRPr lang="es-ES" sz="2000" b="0" kern="1200" dirty="0">
            <a:solidFill>
              <a:schemeClr val="bg1"/>
            </a:solidFill>
            <a:latin typeface="Franklin Gothic Medium Cond" pitchFamily="34" charset="0"/>
          </a:endParaRPr>
        </a:p>
      </dsp:txBody>
      <dsp:txXfrm>
        <a:off x="3818779" y="676322"/>
        <a:ext cx="1961668" cy="520940"/>
      </dsp:txXfrm>
    </dsp:sp>
    <dsp:sp modelId="{C7D3CE64-33FA-4C4F-8FCD-50FFE630EE21}">
      <dsp:nvSpPr>
        <dsp:cNvPr id="0" name=""/>
        <dsp:cNvSpPr/>
      </dsp:nvSpPr>
      <dsp:spPr>
        <a:xfrm>
          <a:off x="2045941" y="2023968"/>
          <a:ext cx="1464405" cy="491417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latin typeface="Franklin Gothic Medium Cond" pitchFamily="34" charset="0"/>
            </a:rPr>
            <a:t>Histoparasitos</a:t>
          </a:r>
          <a:endParaRPr lang="es-ES" sz="1600" kern="1200" dirty="0">
            <a:latin typeface="Franklin Gothic Medium Cond" pitchFamily="34" charset="0"/>
          </a:endParaRPr>
        </a:p>
      </dsp:txBody>
      <dsp:txXfrm>
        <a:off x="2045941" y="2023968"/>
        <a:ext cx="1464405" cy="491417"/>
      </dsp:txXfrm>
    </dsp:sp>
    <dsp:sp modelId="{CC798DE2-F521-4DB9-B306-0803ED63DD9C}">
      <dsp:nvSpPr>
        <dsp:cNvPr id="0" name=""/>
        <dsp:cNvSpPr/>
      </dsp:nvSpPr>
      <dsp:spPr>
        <a:xfrm>
          <a:off x="4030267" y="2023968"/>
          <a:ext cx="1561841" cy="447152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latin typeface="Franklin Gothic Medium Cond" pitchFamily="34" charset="0"/>
            </a:rPr>
            <a:t>Enteroparasitos</a:t>
          </a:r>
          <a:endParaRPr lang="es-ES" sz="1600" kern="1200" dirty="0">
            <a:latin typeface="Franklin Gothic Medium Cond" pitchFamily="34" charset="0"/>
          </a:endParaRPr>
        </a:p>
      </dsp:txBody>
      <dsp:txXfrm>
        <a:off x="4030267" y="2023968"/>
        <a:ext cx="1561841" cy="447152"/>
      </dsp:txXfrm>
    </dsp:sp>
    <dsp:sp modelId="{75AF8890-3EF0-4663-8E46-4E829B6DA9CB}">
      <dsp:nvSpPr>
        <dsp:cNvPr id="0" name=""/>
        <dsp:cNvSpPr/>
      </dsp:nvSpPr>
      <dsp:spPr>
        <a:xfrm>
          <a:off x="5964148" y="2023968"/>
          <a:ext cx="1527688" cy="468760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latin typeface="Franklin Gothic Medium Cond" pitchFamily="34" charset="0"/>
            </a:rPr>
            <a:t>Hemoparasitos</a:t>
          </a:r>
          <a:endParaRPr lang="es-ES" sz="1600" kern="1200" dirty="0">
            <a:latin typeface="Franklin Gothic Medium Cond" pitchFamily="34" charset="0"/>
          </a:endParaRPr>
        </a:p>
      </dsp:txBody>
      <dsp:txXfrm>
        <a:off x="5964148" y="2023968"/>
        <a:ext cx="1527688" cy="4687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24FE32-89C6-4B9B-92CA-E54DE272CDB9}">
      <dsp:nvSpPr>
        <dsp:cNvPr id="0" name=""/>
        <dsp:cNvSpPr/>
      </dsp:nvSpPr>
      <dsp:spPr>
        <a:xfrm>
          <a:off x="0" y="0"/>
          <a:ext cx="1657320" cy="770640"/>
        </a:xfrm>
        <a:prstGeom prst="round2Same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25400" rIns="762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smtClean="0">
              <a:latin typeface="Franklin Gothic Medium Cond" pitchFamily="34" charset="0"/>
            </a:rPr>
            <a:t>Errático</a:t>
          </a:r>
          <a:endParaRPr lang="es-ES" sz="2000" b="1" kern="1200" dirty="0">
            <a:latin typeface="Franklin Gothic Medium Cond" pitchFamily="34" charset="0"/>
          </a:endParaRPr>
        </a:p>
      </dsp:txBody>
      <dsp:txXfrm>
        <a:off x="37620" y="37620"/>
        <a:ext cx="1582080" cy="733020"/>
      </dsp:txXfrm>
    </dsp:sp>
    <dsp:sp modelId="{B99A7095-FE3C-47DD-BDA7-0E9771102B14}">
      <dsp:nvSpPr>
        <dsp:cNvPr id="0" name=""/>
        <dsp:cNvSpPr/>
      </dsp:nvSpPr>
      <dsp:spPr>
        <a:xfrm>
          <a:off x="3955101" y="1064129"/>
          <a:ext cx="1754079" cy="726238"/>
        </a:xfrm>
        <a:prstGeom prst="round2Same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35000"/>
                <a:satMod val="260000"/>
              </a:schemeClr>
            </a:gs>
            <a:gs pos="30000">
              <a:schemeClr val="accent2">
                <a:hueOff val="4681519"/>
                <a:satOff val="-5839"/>
                <a:lumOff val="1373"/>
                <a:alphaOff val="0"/>
                <a:tint val="38000"/>
                <a:satMod val="260000"/>
              </a:schemeClr>
            </a:gs>
            <a:gs pos="75000">
              <a:schemeClr val="accent2">
                <a:hueOff val="4681519"/>
                <a:satOff val="-5839"/>
                <a:lumOff val="1373"/>
                <a:alphaOff val="0"/>
                <a:tint val="55000"/>
                <a:satMod val="255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25400" rIns="762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smtClean="0">
              <a:latin typeface="Franklin Gothic Medium Cond" pitchFamily="34" charset="0"/>
            </a:rPr>
            <a:t>Accidental</a:t>
          </a:r>
          <a:endParaRPr lang="es-ES" sz="2000" b="1" kern="1200" dirty="0">
            <a:latin typeface="Franklin Gothic Medium Cond" pitchFamily="34" charset="0"/>
          </a:endParaRPr>
        </a:p>
      </dsp:txBody>
      <dsp:txXfrm>
        <a:off x="3990553" y="1099581"/>
        <a:ext cx="1683175" cy="6907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2AF4C-E549-4A25-B7CD-3437CB3324C3}">
      <dsp:nvSpPr>
        <dsp:cNvPr id="0" name=""/>
        <dsp:cNvSpPr/>
      </dsp:nvSpPr>
      <dsp:spPr>
        <a:xfrm>
          <a:off x="2284968" y="1967163"/>
          <a:ext cx="1387437" cy="481108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CC0066"/>
              </a:solidFill>
              <a:latin typeface="Franklin Gothic Medium Cond" pitchFamily="34" charset="0"/>
            </a:rPr>
            <a:t>Hospedador</a:t>
          </a:r>
          <a:endParaRPr lang="es-ES" sz="1800" b="1" kern="1200" dirty="0">
            <a:solidFill>
              <a:srgbClr val="CC0066"/>
            </a:solidFill>
            <a:latin typeface="Franklin Gothic Medium Cond" pitchFamily="34" charset="0"/>
          </a:endParaRPr>
        </a:p>
      </dsp:txBody>
      <dsp:txXfrm>
        <a:off x="2308454" y="1990649"/>
        <a:ext cx="1340465" cy="434136"/>
      </dsp:txXfrm>
    </dsp:sp>
    <dsp:sp modelId="{535914D9-3DE8-481A-ADE1-B14373FCC3F5}">
      <dsp:nvSpPr>
        <dsp:cNvPr id="0" name=""/>
        <dsp:cNvSpPr/>
      </dsp:nvSpPr>
      <dsp:spPr>
        <a:xfrm rot="16200000">
          <a:off x="2349028" y="1337504"/>
          <a:ext cx="12593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59317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FE1014-776E-47FF-80D8-90DB0862C6E2}">
      <dsp:nvSpPr>
        <dsp:cNvPr id="0" name=""/>
        <dsp:cNvSpPr/>
      </dsp:nvSpPr>
      <dsp:spPr>
        <a:xfrm>
          <a:off x="2409361" y="294463"/>
          <a:ext cx="1138651" cy="413382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>
              <a:latin typeface="Franklin Gothic Medium Cond" pitchFamily="34" charset="0"/>
            </a:rPr>
            <a:t>Definitivo </a:t>
          </a:r>
          <a:endParaRPr lang="es-ES" sz="1800" b="0" kern="1200" dirty="0">
            <a:latin typeface="Franklin Gothic Medium Cond" pitchFamily="34" charset="0"/>
          </a:endParaRPr>
        </a:p>
      </dsp:txBody>
      <dsp:txXfrm>
        <a:off x="2429541" y="314643"/>
        <a:ext cx="1098291" cy="373022"/>
      </dsp:txXfrm>
    </dsp:sp>
    <dsp:sp modelId="{174CEBE9-E483-4715-8747-A0CA30B8EC22}">
      <dsp:nvSpPr>
        <dsp:cNvPr id="0" name=""/>
        <dsp:cNvSpPr/>
      </dsp:nvSpPr>
      <dsp:spPr>
        <a:xfrm rot="20520000">
          <a:off x="3662676" y="1920884"/>
          <a:ext cx="3975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7585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7E3103-D60E-448C-9391-D46533555E5F}">
      <dsp:nvSpPr>
        <dsp:cNvPr id="0" name=""/>
        <dsp:cNvSpPr/>
      </dsp:nvSpPr>
      <dsp:spPr>
        <a:xfrm>
          <a:off x="3855237" y="1501267"/>
          <a:ext cx="1492974" cy="358186"/>
        </a:xfrm>
        <a:prstGeom prst="roundRect">
          <a:avLst/>
        </a:prstGeom>
        <a:solidFill>
          <a:srgbClr val="009900"/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>
              <a:solidFill>
                <a:schemeClr val="bg1"/>
              </a:solidFill>
              <a:latin typeface="Franklin Gothic Medium Cond" pitchFamily="34" charset="0"/>
            </a:rPr>
            <a:t>Intermediario </a:t>
          </a:r>
          <a:endParaRPr lang="es-ES" sz="1800" b="0" kern="1200" dirty="0">
            <a:solidFill>
              <a:schemeClr val="bg1"/>
            </a:solidFill>
            <a:latin typeface="Franklin Gothic Medium Cond" pitchFamily="34" charset="0"/>
          </a:endParaRPr>
        </a:p>
      </dsp:txBody>
      <dsp:txXfrm>
        <a:off x="3872722" y="1518752"/>
        <a:ext cx="1458004" cy="323216"/>
      </dsp:txXfrm>
    </dsp:sp>
    <dsp:sp modelId="{4FAAA823-2C72-4F69-899C-CA5309764AF1}">
      <dsp:nvSpPr>
        <dsp:cNvPr id="0" name=""/>
        <dsp:cNvSpPr/>
      </dsp:nvSpPr>
      <dsp:spPr>
        <a:xfrm rot="3240000">
          <a:off x="2909167" y="2927723"/>
          <a:ext cx="11852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85269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ACC9D7-5CD2-4FF1-851B-F46726816A74}">
      <dsp:nvSpPr>
        <dsp:cNvPr id="0" name=""/>
        <dsp:cNvSpPr/>
      </dsp:nvSpPr>
      <dsp:spPr>
        <a:xfrm>
          <a:off x="3255329" y="3407175"/>
          <a:ext cx="1452898" cy="362360"/>
        </a:xfrm>
        <a:prstGeom prst="roundRect">
          <a:avLst/>
        </a:prstGeom>
        <a:solidFill>
          <a:srgbClr val="FF9900"/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>
              <a:latin typeface="Franklin Gothic Medium Cond" pitchFamily="34" charset="0"/>
            </a:rPr>
            <a:t>De transporte</a:t>
          </a:r>
          <a:endParaRPr lang="es-ES" sz="1800" kern="1200" dirty="0">
            <a:latin typeface="Franklin Gothic Medium Cond" pitchFamily="34" charset="0"/>
          </a:endParaRPr>
        </a:p>
      </dsp:txBody>
      <dsp:txXfrm>
        <a:off x="3273018" y="3424864"/>
        <a:ext cx="1417520" cy="326982"/>
      </dsp:txXfrm>
    </dsp:sp>
    <dsp:sp modelId="{5C30BA9A-ED11-4FD1-B8B8-67C041168C9E}">
      <dsp:nvSpPr>
        <dsp:cNvPr id="0" name=""/>
        <dsp:cNvSpPr/>
      </dsp:nvSpPr>
      <dsp:spPr>
        <a:xfrm rot="7560000">
          <a:off x="1862937" y="2927723"/>
          <a:ext cx="11852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85269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6B652-0171-43DC-A5EA-072A43B0B65A}">
      <dsp:nvSpPr>
        <dsp:cNvPr id="0" name=""/>
        <dsp:cNvSpPr/>
      </dsp:nvSpPr>
      <dsp:spPr>
        <a:xfrm>
          <a:off x="1395858" y="3407175"/>
          <a:ext cx="1159473" cy="362360"/>
        </a:xfrm>
        <a:prstGeom prst="roundRect">
          <a:avLst/>
        </a:prstGeom>
        <a:gradFill rotWithShape="1">
          <a:gsLst>
            <a:gs pos="0">
              <a:schemeClr val="accent1">
                <a:shade val="63000"/>
                <a:satMod val="165000"/>
              </a:schemeClr>
            </a:gs>
            <a:gs pos="30000">
              <a:schemeClr val="accent1">
                <a:shade val="58000"/>
                <a:satMod val="165000"/>
              </a:schemeClr>
            </a:gs>
            <a:gs pos="75000">
              <a:schemeClr val="accent1">
                <a:shade val="30000"/>
                <a:satMod val="175000"/>
              </a:schemeClr>
            </a:gs>
            <a:gs pos="100000">
              <a:schemeClr val="accent1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shade val="70000"/>
              <a:satMod val="15000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Franklin Gothic Medium Cond" pitchFamily="34" charset="0"/>
            </a:rPr>
            <a:t>Reservorio</a:t>
          </a:r>
          <a:endParaRPr lang="es-ES" sz="1800" kern="1200" dirty="0">
            <a:latin typeface="Franklin Gothic Medium Cond" pitchFamily="34" charset="0"/>
          </a:endParaRPr>
        </a:p>
      </dsp:txBody>
      <dsp:txXfrm>
        <a:off x="1413547" y="3424864"/>
        <a:ext cx="1124095" cy="326982"/>
      </dsp:txXfrm>
    </dsp:sp>
    <dsp:sp modelId="{A1757DB8-90A1-45CE-96D9-A03019495E9A}">
      <dsp:nvSpPr>
        <dsp:cNvPr id="0" name=""/>
        <dsp:cNvSpPr/>
      </dsp:nvSpPr>
      <dsp:spPr>
        <a:xfrm rot="11880000">
          <a:off x="1955239" y="1930090"/>
          <a:ext cx="3380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8000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414A6D-6DF3-4BBA-AC57-DEC364BE00C1}">
      <dsp:nvSpPr>
        <dsp:cNvPr id="0" name=""/>
        <dsp:cNvSpPr/>
      </dsp:nvSpPr>
      <dsp:spPr>
        <a:xfrm>
          <a:off x="747788" y="1463393"/>
          <a:ext cx="1215722" cy="433934"/>
        </a:xfrm>
        <a:prstGeom prst="roundRect">
          <a:avLst/>
        </a:prstGeom>
        <a:gradFill rotWithShape="1">
          <a:gsLst>
            <a:gs pos="0">
              <a:schemeClr val="accent2">
                <a:tint val="35000"/>
                <a:satMod val="260000"/>
              </a:schemeClr>
            </a:gs>
            <a:gs pos="30000">
              <a:schemeClr val="accent2">
                <a:tint val="38000"/>
                <a:satMod val="260000"/>
              </a:schemeClr>
            </a:gs>
            <a:gs pos="75000">
              <a:schemeClr val="accent2">
                <a:tint val="55000"/>
                <a:satMod val="255000"/>
              </a:schemeClr>
            </a:gs>
            <a:gs pos="100000">
              <a:schemeClr val="accent2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Franklin Gothic Medium Cond" pitchFamily="34" charset="0"/>
            </a:rPr>
            <a:t>Accidental</a:t>
          </a:r>
          <a:endParaRPr lang="es-ES" sz="1800" kern="1200" dirty="0">
            <a:latin typeface="Franklin Gothic Medium Cond" pitchFamily="34" charset="0"/>
          </a:endParaRPr>
        </a:p>
      </dsp:txBody>
      <dsp:txXfrm>
        <a:off x="768971" y="1484576"/>
        <a:ext cx="1173356" cy="391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TabbedArc+Icon">
  <dgm:title val="Arco de fichas"/>
  <dgm:desc val="Se usa para mostrar un conjunto de elementos relacionados dispuestos en arco sobre un área común. Mejor con pequeñas cantidades de texto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0.10588</cdr:x>
      <cdr:y>0.04263</cdr:y>
    </cdr:from>
    <cdr:to>
      <cdr:x>0.10588</cdr:x>
      <cdr:y>0.93143</cdr:y>
    </cdr:to>
    <cdr:cxnSp macro="">
      <cdr:nvCxnSpPr>
        <cdr:cNvPr id="3" name="2 Conector recto"/>
        <cdr:cNvCxnSpPr/>
      </cdr:nvCxnSpPr>
      <cdr:spPr>
        <a:xfrm xmlns:a="http://schemas.openxmlformats.org/drawingml/2006/main">
          <a:off x="522326" y="156544"/>
          <a:ext cx="0" cy="3263576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000066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F2827-6B32-4024-8E07-D90E3380BE6D}" type="datetimeFigureOut">
              <a:rPr lang="es-ES" smtClean="0"/>
              <a:t>05/12/2014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F915A-3E99-47DB-902D-C4E7E2B847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72782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s-MX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s-MX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smtClean="0"/>
              <a:t>Haga clic para modificar el estilo de texto del patrón</a:t>
            </a:r>
          </a:p>
          <a:p>
            <a:pPr lvl="1"/>
            <a:r>
              <a:rPr lang="es-MX" smtClean="0"/>
              <a:t>Segundo nivel</a:t>
            </a:r>
          </a:p>
          <a:p>
            <a:pPr lvl="2"/>
            <a:r>
              <a:rPr lang="es-MX" smtClean="0"/>
              <a:t>Tercer nivel</a:t>
            </a:r>
          </a:p>
          <a:p>
            <a:pPr lvl="3"/>
            <a:r>
              <a:rPr lang="es-MX" smtClean="0"/>
              <a:t>Cuarto nivel</a:t>
            </a:r>
          </a:p>
          <a:p>
            <a:pPr lvl="4"/>
            <a:r>
              <a:rPr lang="es-MX" smtClean="0"/>
              <a:t>Quinto nivel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s-MX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16480AC8-9EB6-47FB-AB7A-E31AB5F17A38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00127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80AC8-9EB6-47FB-AB7A-E31AB5F17A38}" type="slidenum">
              <a:rPr lang="es-MX" smtClean="0"/>
              <a:pPr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3340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80AC8-9EB6-47FB-AB7A-E31AB5F17A38}" type="slidenum">
              <a:rPr lang="es-MX" smtClean="0"/>
              <a:pPr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0110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80AC8-9EB6-47FB-AB7A-E31AB5F17A38}" type="slidenum">
              <a:rPr lang="es-MX" smtClean="0"/>
              <a:pPr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0110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80AC8-9EB6-47FB-AB7A-E31AB5F17A38}" type="slidenum">
              <a:rPr lang="es-MX" smtClean="0"/>
              <a:pPr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0110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80AC8-9EB6-47FB-AB7A-E31AB5F17A38}" type="slidenum">
              <a:rPr lang="es-MX" smtClean="0"/>
              <a:pPr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4244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80AC8-9EB6-47FB-AB7A-E31AB5F17A38}" type="slidenum">
              <a:rPr lang="es-MX" smtClean="0"/>
              <a:pPr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0110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80AC8-9EB6-47FB-AB7A-E31AB5F17A38}" type="slidenum">
              <a:rPr lang="es-MX" smtClean="0"/>
              <a:pPr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4244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80AC8-9EB6-47FB-AB7A-E31AB5F17A38}" type="slidenum">
              <a:rPr lang="es-MX" smtClean="0"/>
              <a:pPr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2859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80AC8-9EB6-47FB-AB7A-E31AB5F17A38}" type="slidenum">
              <a:rPr lang="es-MX" smtClean="0"/>
              <a:pPr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4244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s-MX" smtClean="0"/>
              <a:t>Francisco Alvarado Panameño</a:t>
            </a:r>
            <a:endParaRPr lang="es-MX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C785DFC-1A6D-4295-8AFC-E3E6882CCEB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Francisco Alvarado Panameño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AD977-960F-4692-AC5F-F567C54CEB1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Francisco Alvarado Panameño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8F3DC-64A9-48FB-8F7B-F700D5EC7FE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s-MX"/>
              <a:t>Francisco Alvarado Panameño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0C41613-CE82-4699-A04C-51F91CABA72F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s-MX"/>
              <a:t>Francisco Alvarado Panameño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78D721D-5146-4EBC-A68D-E84258F4B005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E2570E8-66AA-4918-9D6A-70E7DC952DC1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s-MX" smtClean="0"/>
              <a:t>Francisco Alvarado Panameño</a:t>
            </a:r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s-MX" smtClean="0"/>
              <a:t>Francisco Alvarado Panameño</a:t>
            </a:r>
            <a:endParaRPr lang="es-MX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6858545-C79A-4B3C-ACA8-1F212053246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Francisco Alvarado Panameño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2538-1189-488B-A6BC-33E3B520CA2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Francisco Alvarado Panameño</a:t>
            </a:r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E9D-4E43-47ED-AD4C-D7FC5AD1368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0D634CB-EB94-4234-B408-7E83253EE992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s-MX" smtClean="0"/>
              <a:t>Francisco Alvarado Panameño</a:t>
            </a:r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Francisco Alvarado Panameño</a:t>
            </a: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2BFF-DCC6-43EC-B6D4-274C35B649D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s-MX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83E1911-FDF6-4188-A127-ED0EFE6AC4B2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s-MX" smtClean="0"/>
              <a:t>Francisco Alvarado Panameño</a:t>
            </a:r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EFD13E0-5915-4D77-B5D8-63FFE9ED465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s-MX" smtClean="0"/>
              <a:t>Francisco Alvarado Panameño</a:t>
            </a:r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s-MX" smtClean="0"/>
              <a:t>Francisco Alvarado Panameño</a:t>
            </a:r>
            <a:endParaRPr lang="es-MX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06EE79F-A5F9-44E5-A6A1-48B8BB96297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microsoft.com/office/2007/relationships/hdphoto" Target="../media/hdphoto9.wdp"/><Relationship Id="rId5" Type="http://schemas.openxmlformats.org/officeDocument/2006/relationships/image" Target="../media/image15.png"/><Relationship Id="rId4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9.xml"/><Relationship Id="rId5" Type="http://schemas.microsoft.com/office/2007/relationships/hdphoto" Target="../media/hdphoto10.wdp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gif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9.xml"/><Relationship Id="rId4" Type="http://schemas.microsoft.com/office/2007/relationships/hdphoto" Target="../media/hdphoto1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2.jpeg"/><Relationship Id="rId4" Type="http://schemas.openxmlformats.org/officeDocument/2006/relationships/diagramLayout" Target="../diagrams/layout2.xml"/><Relationship Id="rId9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slide" Target="slide9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slide" Target="slid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3.xml"/><Relationship Id="rId4" Type="http://schemas.openxmlformats.org/officeDocument/2006/relationships/slide" Target="slid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11.xml"/><Relationship Id="rId7" Type="http://schemas.openxmlformats.org/officeDocument/2006/relationships/slide" Target="slide17.xml"/><Relationship Id="rId12" Type="http://schemas.openxmlformats.org/officeDocument/2006/relationships/slide" Target="slide24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11" Type="http://schemas.openxmlformats.org/officeDocument/2006/relationships/slide" Target="slide23.xml"/><Relationship Id="rId5" Type="http://schemas.openxmlformats.org/officeDocument/2006/relationships/slide" Target="slide15.xml"/><Relationship Id="rId10" Type="http://schemas.openxmlformats.org/officeDocument/2006/relationships/slide" Target="slide22.xml"/><Relationship Id="rId4" Type="http://schemas.openxmlformats.org/officeDocument/2006/relationships/slide" Target="slide12.xml"/><Relationship Id="rId9" Type="http://schemas.openxmlformats.org/officeDocument/2006/relationships/slide" Target="slide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minerva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50000" contrast="-50000"/>
          </a:blip>
          <a:srcRect/>
          <a:stretch>
            <a:fillRect/>
          </a:stretch>
        </p:blipFill>
        <p:spPr>
          <a:xfrm>
            <a:off x="2538994" y="1916113"/>
            <a:ext cx="4392612" cy="3431406"/>
          </a:xfrm>
          <a:noFill/>
          <a:ln/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s-MX" dirty="0" smtClean="0"/>
              <a:t>Francisco Alvarado Panameño</a:t>
            </a:r>
            <a:endParaRPr lang="es-MX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82206" y="5783784"/>
            <a:ext cx="342702" cy="457200"/>
          </a:xfrm>
        </p:spPr>
        <p:txBody>
          <a:bodyPr/>
          <a:lstStyle/>
          <a:p>
            <a:fld id="{F0C41613-CE82-4699-A04C-51F91CABA72F}" type="slidenum">
              <a:rPr lang="es-MX" smtClean="0"/>
              <a:pPr/>
              <a:t>1</a:t>
            </a:fld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702852" y="1628800"/>
            <a:ext cx="8064896" cy="415498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s-ES_tradnl" sz="44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itchFamily="34" charset="0"/>
              </a:rPr>
              <a:t>PARASITOLOGIA </a:t>
            </a:r>
            <a:r>
              <a:rPr lang="es-ES_tradnl" sz="4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itchFamily="34" charset="0"/>
              </a:rPr>
              <a:t>ANIMAL</a:t>
            </a:r>
          </a:p>
          <a:p>
            <a:pPr lvl="0" algn="ctr"/>
            <a:endParaRPr lang="es-ES_tradnl" sz="44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lin Sans FB Demi" pitchFamily="34" charset="0"/>
            </a:endParaRPr>
          </a:p>
          <a:p>
            <a:pPr lvl="0" algn="ctr"/>
            <a:endParaRPr lang="es-ES_tradnl" sz="4400" b="1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lin Sans FB Demi" pitchFamily="34" charset="0"/>
            </a:endParaRPr>
          </a:p>
          <a:p>
            <a:pPr lvl="0" algn="ctr"/>
            <a:endParaRPr lang="es-ES_tradnl" sz="44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lin Sans FB Demi" pitchFamily="34" charset="0"/>
            </a:endParaRPr>
          </a:p>
          <a:p>
            <a:pPr lvl="0" algn="ctr"/>
            <a:endParaRPr lang="es-ES_tradnl" sz="4400" b="1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lin Sans FB Demi" pitchFamily="34" charset="0"/>
            </a:endParaRPr>
          </a:p>
          <a:p>
            <a:pPr lvl="0" algn="ctr"/>
            <a:endParaRPr lang="es-ES_tradnl" sz="44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957396" y="328612"/>
            <a:ext cx="30588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400" dirty="0">
                <a:latin typeface="+mn-lt"/>
              </a:rPr>
              <a:t>UNIVERSIDAD DE EL SALVADOR</a:t>
            </a:r>
          </a:p>
          <a:p>
            <a:pPr algn="ctr"/>
            <a:r>
              <a:rPr lang="es-ES_tradnl" sz="1400" dirty="0">
                <a:latin typeface="+mn-lt"/>
              </a:rPr>
              <a:t>FACULTAD DE CIENCIAS AGRONOMICAS</a:t>
            </a:r>
          </a:p>
          <a:p>
            <a:pPr algn="ctr"/>
            <a:r>
              <a:rPr lang="es-ES_tradnl" sz="1400" dirty="0">
                <a:latin typeface="+mn-lt"/>
              </a:rPr>
              <a:t>DEPARTAMENTO DE ZOOTECNIA</a:t>
            </a:r>
            <a:endParaRPr lang="es-MX" sz="1400" dirty="0">
              <a:latin typeface="+mn-lt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830240" y="1916113"/>
            <a:ext cx="18473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s-ES_tradnl" sz="36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itannic Bold" pitchFamily="34" charset="0"/>
            </a:endParaRPr>
          </a:p>
          <a:p>
            <a:pPr algn="ctr"/>
            <a:endParaRPr lang="es-ES_tradnl" sz="36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itannic Bold" pitchFamily="34" charset="0"/>
            </a:endParaRPr>
          </a:p>
          <a:p>
            <a:pPr algn="ctr"/>
            <a:endParaRPr lang="es-ES_tradnl" sz="3600" b="1" spc="50" dirty="0">
              <a:ln w="11430"/>
              <a:solidFill>
                <a:srgbClr val="00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itannic Bold" pitchFamily="34" charset="0"/>
            </a:endParaRPr>
          </a:p>
          <a:p>
            <a:pPr algn="ctr"/>
            <a:endParaRPr lang="es-ES_tradnl" sz="3600" b="1" spc="50" dirty="0" smtClean="0">
              <a:ln w="11430"/>
              <a:solidFill>
                <a:srgbClr val="00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02852" y="4780059"/>
            <a:ext cx="4445211" cy="3847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s-MX" sz="1900" spc="50" dirty="0" smtClean="0">
                <a:ln w="11430"/>
                <a:latin typeface="Franklin Gothic Medium Cond" pitchFamily="34" charset="0"/>
              </a:rPr>
              <a:t>Ing. Francisco </a:t>
            </a:r>
            <a:r>
              <a:rPr lang="es-MX" sz="1900" spc="50" dirty="0">
                <a:ln w="11430"/>
                <a:latin typeface="Franklin Gothic Medium Cond" pitchFamily="34" charset="0"/>
              </a:rPr>
              <a:t>Alvarado </a:t>
            </a:r>
            <a:r>
              <a:rPr lang="es-MX" sz="1900" spc="50" dirty="0" smtClean="0">
                <a:ln w="11430"/>
                <a:latin typeface="Franklin Gothic Medium Cond" pitchFamily="34" charset="0"/>
              </a:rPr>
              <a:t>Panameño, </a:t>
            </a:r>
            <a:r>
              <a:rPr lang="es-MX" sz="1900" spc="50" dirty="0" err="1" smtClean="0">
                <a:ln w="11430"/>
                <a:latin typeface="Franklin Gothic Medium Cond" pitchFamily="34" charset="0"/>
              </a:rPr>
              <a:t>M.Sc</a:t>
            </a:r>
            <a:endParaRPr lang="es-MX" sz="1900" spc="50" dirty="0">
              <a:ln w="11430"/>
              <a:latin typeface="Franklin Gothic Medium Cond" pitchFamily="34" charset="0"/>
            </a:endParaRPr>
          </a:p>
        </p:txBody>
      </p:sp>
      <p:pic>
        <p:nvPicPr>
          <p:cNvPr id="20" name="Picture 13" descr="http://www.blogdelperro.com/wp-content/uploads/pulg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670" y="3134503"/>
            <a:ext cx="1026886" cy="108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https://encrypted-tbn2.gstatic.com/images?q=tbn:ANd9GcRLqsjishxHQu4B8bXUiV2O81Hj1ZFT0HrReFrF0hl2gMPVz9rj2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478" l="4036" r="92377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9755">
            <a:off x="5910270" y="4216717"/>
            <a:ext cx="1511528" cy="152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966911" y="2424723"/>
            <a:ext cx="7639437" cy="3108477"/>
            <a:chOff x="966911" y="2424723"/>
            <a:chExt cx="7639437" cy="3108477"/>
          </a:xfrm>
        </p:grpSpPr>
        <p:sp>
          <p:nvSpPr>
            <p:cNvPr id="13" name="12 Rectángulo"/>
            <p:cNvSpPr/>
            <p:nvPr/>
          </p:nvSpPr>
          <p:spPr>
            <a:xfrm>
              <a:off x="966912" y="4427029"/>
              <a:ext cx="4048060" cy="1106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5256078" y="4224437"/>
              <a:ext cx="216024" cy="1308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5743589" y="3796106"/>
              <a:ext cx="2716841" cy="1737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10" name="9 Grupo"/>
            <p:cNvGrpSpPr/>
            <p:nvPr/>
          </p:nvGrpSpPr>
          <p:grpSpPr>
            <a:xfrm>
              <a:off x="966911" y="2424723"/>
              <a:ext cx="7639437" cy="2897855"/>
              <a:chOff x="966911" y="2424723"/>
              <a:chExt cx="7639437" cy="2897855"/>
            </a:xfrm>
          </p:grpSpPr>
          <p:sp>
            <p:nvSpPr>
              <p:cNvPr id="9" name="8 Rectángulo"/>
              <p:cNvSpPr/>
              <p:nvPr/>
            </p:nvSpPr>
            <p:spPr>
              <a:xfrm>
                <a:off x="966911" y="3066865"/>
                <a:ext cx="1985796" cy="11573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s-ES_tradnl" b="1" spc="50" dirty="0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Franklin Gothic Medium Cond" pitchFamily="34" charset="0"/>
                </a:endParaRPr>
              </a:p>
              <a:p>
                <a:pPr lvl="0" algn="ctr"/>
                <a:r>
                  <a:rPr lang="es-ES_tradnl" b="1" spc="50" dirty="0" smtClean="0">
                    <a:ln w="11430"/>
                    <a:solidFill>
                      <a:srgbClr val="FF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Franklin Gothic Medium Cond" pitchFamily="34" charset="0"/>
                  </a:rPr>
                  <a:t>CICLO </a:t>
                </a:r>
                <a:r>
                  <a:rPr lang="es-ES_tradnl" b="1" spc="50" dirty="0">
                    <a:ln w="11430"/>
                    <a:solidFill>
                      <a:srgbClr val="FF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Franklin Gothic Medium Cond" pitchFamily="34" charset="0"/>
                  </a:rPr>
                  <a:t>II-2014</a:t>
                </a:r>
              </a:p>
              <a:p>
                <a:pPr algn="ctr"/>
                <a:endParaRPr lang="es-MX" dirty="0"/>
              </a:p>
            </p:txBody>
          </p:sp>
          <p:sp>
            <p:nvSpPr>
              <p:cNvPr id="7" name="6 Rectángulo"/>
              <p:cNvSpPr/>
              <p:nvPr/>
            </p:nvSpPr>
            <p:spPr>
              <a:xfrm>
                <a:off x="3203848" y="2780928"/>
                <a:ext cx="216024" cy="144350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4" name="13 Rectángulo"/>
              <p:cNvSpPr/>
              <p:nvPr/>
            </p:nvSpPr>
            <p:spPr>
              <a:xfrm rot="16200000">
                <a:off x="4337976" y="3090310"/>
                <a:ext cx="216023" cy="20522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5" name="14 Rectángulo"/>
              <p:cNvSpPr/>
              <p:nvPr/>
            </p:nvSpPr>
            <p:spPr>
              <a:xfrm rot="16200000">
                <a:off x="2085382" y="1446435"/>
                <a:ext cx="216023" cy="24529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grpSp>
            <p:nvGrpSpPr>
              <p:cNvPr id="8" name="7 Grupo"/>
              <p:cNvGrpSpPr/>
              <p:nvPr/>
            </p:nvGrpSpPr>
            <p:grpSpPr>
              <a:xfrm>
                <a:off x="3821376" y="2424723"/>
                <a:ext cx="4784972" cy="2897855"/>
                <a:chOff x="3821376" y="2424723"/>
                <a:chExt cx="4784972" cy="2897855"/>
              </a:xfrm>
            </p:grpSpPr>
            <p:sp>
              <p:nvSpPr>
                <p:cNvPr id="18" name="17 Rectángulo"/>
                <p:cNvSpPr/>
                <p:nvPr/>
              </p:nvSpPr>
              <p:spPr>
                <a:xfrm>
                  <a:off x="3821376" y="2564903"/>
                  <a:ext cx="4639055" cy="12271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pic>
              <p:nvPicPr>
                <p:cNvPr id="17" name="Picture 4" descr="Giardia 1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" b="91667" l="4000" r="100000">
                              <a14:foregroundMark x1="58667" y1="17000" x2="61000" y2="20667"/>
                              <a14:foregroundMark x1="52667" y1="13000" x2="55333" y2="14000"/>
                              <a14:foregroundMark x1="89333" y1="22333" x2="89667" y2="25000"/>
                              <a14:foregroundMark x1="81333" y1="20667" x2="81333" y2="20667"/>
                              <a14:foregroundMark x1="94667" y1="26667" x2="94667" y2="26667"/>
                              <a14:backgroundMark x1="49000" y1="15000" x2="58667" y2="20667"/>
                              <a14:backgroundMark x1="64000" y1="34667" x2="74000" y2="24333"/>
                              <a14:backgroundMark x1="37667" y1="43000" x2="50000" y2="39333"/>
                              <a14:backgroundMark x1="61000" y1="46333" x2="85333" y2="38667"/>
                              <a14:backgroundMark x1="56667" y1="73333" x2="82000" y2="58000"/>
                              <a14:backgroundMark x1="58667" y1="16000" x2="62000" y2="20000"/>
                            </a14:backgroundRemoval>
                          </a14:imgEffect>
                          <a14:imgEffect>
                            <a14:sharpenSoften amount="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39551">
                  <a:off x="4025520" y="2424723"/>
                  <a:ext cx="1419561" cy="141956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5" name="4 Grupo"/>
                <p:cNvGrpSpPr/>
                <p:nvPr/>
              </p:nvGrpSpPr>
              <p:grpSpPr>
                <a:xfrm>
                  <a:off x="5652120" y="2628755"/>
                  <a:ext cx="2954228" cy="2693823"/>
                  <a:chOff x="5652120" y="2628755"/>
                  <a:chExt cx="2954228" cy="2693823"/>
                </a:xfrm>
              </p:grpSpPr>
              <p:pic>
                <p:nvPicPr>
                  <p:cNvPr id="21" name="Picture 4" descr="https://encrypted-tbn2.gstatic.com/images?q=tbn:ANd9GcReiD2Jq833BLOPB350M4B4s9SEd4IKR9eHjVds8AG7t_DlY5zsNQ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backgroundRemoval t="9091" b="91866" l="9959" r="94191"/>
                            </a14:imgEffect>
                            <a14:imgEffect>
                              <a14:brightnessContrast contrast="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164288" y="2628755"/>
                    <a:ext cx="1166366" cy="101149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3" name="Picture 6" descr="http://www.gireaud.net/images/ennemis_fasciolahepatica.jpg"/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BEBA8EAE-BF5A-486C-A8C5-ECC9F3942E4B}">
                        <a14:imgProps xmlns:a14="http://schemas.microsoft.com/office/drawing/2010/main">
                          <a14:imgLayer r:embed="rId12">
                            <a14:imgEffect>
                              <a14:backgroundRemoval t="9735" b="89381" l="2000" r="100000"/>
                            </a14:imgEffect>
                            <a14:imgEffect>
                              <a14:sharpenSoften amount="5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6200000">
                    <a:off x="7062806" y="3779037"/>
                    <a:ext cx="1760693" cy="132639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26" name="Picture 2" descr="http://tdaler.s3.amazonaws.com/uploads/2012/10/acaro-del-polvo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3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4">
                            <a14:imgEffect>
                              <a14:backgroundRemoval t="9565" b="97101" l="0" r="91600">
                                <a14:foregroundMark x1="13400" y1="53043" x2="11800" y2="53913"/>
                                <a14:backgroundMark x1="14000" y1="59420" x2="5200" y2="69565"/>
                                <a14:backgroundMark x1="15400" y1="58551" x2="16200" y2="83478"/>
                                <a14:backgroundMark x1="24000" y1="71594" x2="23000" y2="77101"/>
                                <a14:backgroundMark x1="20000" y1="74203" x2="19000" y2="75942"/>
                                <a14:backgroundMark x1="50800" y1="77101" x2="43600" y2="77391"/>
                                <a14:backgroundMark x1="56000" y1="78551" x2="54000" y2="80870"/>
                                <a14:backgroundMark x1="58600" y1="84928" x2="56000" y2="87536"/>
                                <a14:backgroundMark x1="45200" y1="73913" x2="47000" y2="73043"/>
                                <a14:backgroundMark x1="48600" y1="73043" x2="52600" y2="66667"/>
                                <a14:backgroundMark x1="69400" y1="71304" x2="65200" y2="73623"/>
                                <a14:backgroundMark x1="65800" y1="74493" x2="64200" y2="76232"/>
                                <a14:backgroundMark x1="62000" y1="85507" x2="64000" y2="85507"/>
                                <a14:backgroundMark x1="65400" y1="93623" x2="68800" y2="95362"/>
                                <a14:backgroundMark x1="73400" y1="95652" x2="73400" y2="95652"/>
                                <a14:backgroundMark x1="74400" y1="95652" x2="74800" y2="94203"/>
                                <a14:backgroundMark x1="11200" y1="52174" x2="2200" y2="54783"/>
                              </a14:backgroundRemoval>
                            </a14:imgEffect>
                            <a14:imgEffect>
                              <a14:colorTemperature colorTemp="11200"/>
                            </a14:imgEffect>
                            <a14:imgEffect>
                              <a14:saturation sat="66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9915" t="22404" r="19232" b="2134"/>
                  <a:stretch/>
                </p:blipFill>
                <p:spPr bwMode="auto">
                  <a:xfrm>
                    <a:off x="5652120" y="2837921"/>
                    <a:ext cx="1155988" cy="84952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800" b="1" dirty="0" smtClean="0">
                <a:latin typeface="Franklin Gothic Medium Cond" panose="020B0606030402020204" pitchFamily="34" charset="0"/>
              </a:rPr>
              <a:t>INTRODUCION</a:t>
            </a:r>
            <a:endParaRPr lang="es-MX" sz="2800" b="1" dirty="0">
              <a:latin typeface="Franklin Gothic Medium Cond" panose="020B06060304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MX" sz="2000" dirty="0" smtClean="0">
                <a:latin typeface="Franklin Gothic Medium Cond" panose="020B0606030402020204" pitchFamily="34" charset="0"/>
              </a:rPr>
              <a:t>Las plantas, los animales y seres humanos, siempre han sido sujeto de parasitismo causado por otros organismos, que obligadamente deben nutriste de estos.</a:t>
            </a:r>
          </a:p>
          <a:p>
            <a:r>
              <a:rPr lang="es-MX" sz="2000" dirty="0" smtClean="0">
                <a:latin typeface="Franklin Gothic Medium Cond" panose="020B0606030402020204" pitchFamily="34" charset="0"/>
              </a:rPr>
              <a:t>Para el caso, el animal o planta que alberga parásitos se le denomina Hospedador u hospedero. Para que esto ocurra, deben existir ciertas condiciones ambientales (temperatura, humedad del suelo, radiación solar, </a:t>
            </a:r>
            <a:r>
              <a:rPr lang="es-MX" sz="2000" dirty="0" err="1" smtClean="0">
                <a:latin typeface="Franklin Gothic Medium Cond" panose="020B0606030402020204" pitchFamily="34" charset="0"/>
              </a:rPr>
              <a:t>etc</a:t>
            </a:r>
            <a:r>
              <a:rPr lang="es-MX" sz="2000" dirty="0" smtClean="0">
                <a:latin typeface="Franklin Gothic Medium Cond" panose="020B0606030402020204" pitchFamily="34" charset="0"/>
              </a:rPr>
              <a:t>) sumado a las condiciones propias del animal o de la planta (nutrición, enfermedad, </a:t>
            </a:r>
            <a:r>
              <a:rPr lang="es-MX" sz="2000" dirty="0" err="1" smtClean="0">
                <a:latin typeface="Franklin Gothic Medium Cond" panose="020B0606030402020204" pitchFamily="34" charset="0"/>
              </a:rPr>
              <a:t>etc</a:t>
            </a:r>
            <a:r>
              <a:rPr lang="es-MX" sz="2000" dirty="0" smtClean="0">
                <a:latin typeface="Franklin Gothic Medium Cond" panose="020B0606030402020204" pitchFamily="34" charset="0"/>
              </a:rPr>
              <a:t>)</a:t>
            </a:r>
            <a:endParaRPr lang="es-MX" sz="2000" dirty="0">
              <a:latin typeface="Franklin Gothic Medium Cond" panose="020B0606030402020204" pitchFamily="34" charset="0"/>
            </a:endParaRPr>
          </a:p>
          <a:p>
            <a:r>
              <a:rPr lang="es-MX" sz="2000" dirty="0" smtClean="0">
                <a:latin typeface="Franklin Gothic Medium Cond" panose="020B0606030402020204" pitchFamily="34" charset="0"/>
              </a:rPr>
              <a:t>Este </a:t>
            </a:r>
            <a:r>
              <a:rPr lang="es-MX" sz="2000" dirty="0">
                <a:latin typeface="Franklin Gothic Medium Cond" panose="020B0606030402020204" pitchFamily="34" charset="0"/>
              </a:rPr>
              <a:t>escenario, tiene importancia en el ámbito directo de la producción (animal, vegetal), o afección a la salud </a:t>
            </a:r>
            <a:r>
              <a:rPr lang="es-MX" sz="2000" dirty="0" smtClean="0">
                <a:latin typeface="Franklin Gothic Medium Cond" panose="020B0606030402020204" pitchFamily="34" charset="0"/>
              </a:rPr>
              <a:t>humana, afectando la eficiencia productiva</a:t>
            </a:r>
            <a:endParaRPr lang="es-MX" sz="2000" dirty="0">
              <a:latin typeface="Franklin Gothic Medium Cond" panose="020B06060304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E2570E8-66AA-4918-9D6A-70E7DC952DC1}" type="slidenum">
              <a:rPr lang="es-MX" smtClean="0"/>
              <a:pPr/>
              <a:t>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s-MX" smtClean="0"/>
              <a:t>Francisco Alvarado Panameño</a:t>
            </a:r>
            <a:endParaRPr lang="es-MX"/>
          </a:p>
        </p:txBody>
      </p:sp>
      <p:sp>
        <p:nvSpPr>
          <p:cNvPr id="6" name="5 Forma en L">
            <a:hlinkClick r:id="rId2" action="ppaction://hlinksldjump"/>
          </p:cNvPr>
          <p:cNvSpPr/>
          <p:nvPr/>
        </p:nvSpPr>
        <p:spPr>
          <a:xfrm rot="2661309">
            <a:off x="7526871" y="5879815"/>
            <a:ext cx="360040" cy="36004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548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E2570E8-66AA-4918-9D6A-70E7DC952DC1}" type="slidenum">
              <a:rPr lang="es-MX" smtClean="0"/>
              <a:pPr/>
              <a:t>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s-MX" smtClean="0"/>
              <a:t>Francisco Alvarado Panameño</a:t>
            </a:r>
            <a:endParaRPr lang="es-MX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s-MX" sz="2400" b="1" dirty="0" smtClean="0">
                <a:latin typeface="Franklin Gothic Medium Cond" panose="020B0606030402020204" pitchFamily="34" charset="0"/>
              </a:rPr>
              <a:t>OBJETIVOS</a:t>
            </a:r>
            <a:endParaRPr lang="es-MX" sz="2400" b="1" dirty="0">
              <a:latin typeface="Franklin Gothic Medium Cond" panose="020B06060304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67544" y="1772816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latin typeface="Franklin Gothic Medium Cond" panose="020B0606030402020204" pitchFamily="34" charset="0"/>
              </a:rPr>
              <a:t> </a:t>
            </a:r>
            <a:endParaRPr lang="es-MX" sz="2000" dirty="0">
              <a:latin typeface="Franklin Gothic Medium Cond" panose="020B0606030402020204" pitchFamily="34" charset="0"/>
            </a:endParaRPr>
          </a:p>
          <a:p>
            <a:pPr lvl="0" algn="just"/>
            <a:r>
              <a:rPr lang="es-SV" sz="2000" b="1" dirty="0">
                <a:latin typeface="Franklin Gothic Medium Cond" panose="020B0606030402020204" pitchFamily="34" charset="0"/>
              </a:rPr>
              <a:t>General</a:t>
            </a:r>
            <a:endParaRPr lang="es-MX" sz="2000" b="1" dirty="0">
              <a:latin typeface="Franklin Gothic Medium Cond" panose="020B0606030402020204" pitchFamily="34" charset="0"/>
            </a:endParaRPr>
          </a:p>
          <a:p>
            <a:pPr algn="just"/>
            <a:r>
              <a:rPr lang="es-SV" sz="2000" dirty="0">
                <a:latin typeface="Franklin Gothic Medium Cond" panose="020B0606030402020204" pitchFamily="34" charset="0"/>
              </a:rPr>
              <a:t>Que el estudiante sea capaz de diferenciar y comprender terminología utilizada en la disciplina, mediante los conceptos discutidos y analizados en clases, así como la relación de la parasitología con otras ciencias.</a:t>
            </a:r>
            <a:endParaRPr lang="es-MX" sz="2000" dirty="0">
              <a:latin typeface="Franklin Gothic Medium Cond" panose="020B0606030402020204" pitchFamily="34" charset="0"/>
            </a:endParaRPr>
          </a:p>
          <a:p>
            <a:pPr algn="just"/>
            <a:r>
              <a:rPr lang="es-SV" sz="2000" dirty="0">
                <a:latin typeface="Franklin Gothic Medium Cond" panose="020B0606030402020204" pitchFamily="34" charset="0"/>
              </a:rPr>
              <a:t> </a:t>
            </a:r>
            <a:endParaRPr lang="es-MX" sz="2000" dirty="0">
              <a:latin typeface="Franklin Gothic Medium Cond" panose="020B0606030402020204" pitchFamily="34" charset="0"/>
            </a:endParaRPr>
          </a:p>
          <a:p>
            <a:pPr lvl="0" algn="just"/>
            <a:r>
              <a:rPr lang="es-SV" sz="2000" b="1" dirty="0">
                <a:latin typeface="Franklin Gothic Medium Cond" panose="020B0606030402020204" pitchFamily="34" charset="0"/>
              </a:rPr>
              <a:t>Específico</a:t>
            </a:r>
            <a:endParaRPr lang="es-MX" sz="2000" b="1" dirty="0">
              <a:latin typeface="Franklin Gothic Medium Cond" panose="020B0606030402020204" pitchFamily="34" charset="0"/>
            </a:endParaRPr>
          </a:p>
          <a:p>
            <a:pPr algn="just"/>
            <a:r>
              <a:rPr lang="es-SV" sz="2000" dirty="0">
                <a:latin typeface="Franklin Gothic Medium Cond" panose="020B0606030402020204" pitchFamily="34" charset="0"/>
              </a:rPr>
              <a:t>Que el estudiante sea capaz de identificar los principales grupos taxonómicos que agrupan a los parásitos de animales domésticos, así como su clasificación de acuerdo a su localización y especificidad sobre un hospedador determinado.</a:t>
            </a:r>
            <a:endParaRPr lang="es-MX" sz="2000" dirty="0">
              <a:latin typeface="Franklin Gothic Medium Cond" panose="020B0606030402020204" pitchFamily="34" charset="0"/>
            </a:endParaRPr>
          </a:p>
          <a:p>
            <a:pPr algn="just"/>
            <a:r>
              <a:rPr lang="es-SV" sz="2000" dirty="0">
                <a:latin typeface="Franklin Gothic Medium Cond" panose="020B0606030402020204" pitchFamily="34" charset="0"/>
              </a:rPr>
              <a:t/>
            </a:r>
            <a:br>
              <a:rPr lang="es-SV" sz="2000" dirty="0">
                <a:latin typeface="Franklin Gothic Medium Cond" panose="020B0606030402020204" pitchFamily="34" charset="0"/>
              </a:rPr>
            </a:br>
            <a:endParaRPr lang="es-MX" sz="2000" dirty="0">
              <a:latin typeface="Franklin Gothic Medium Cond" panose="020B0606030402020204" pitchFamily="34" charset="0"/>
            </a:endParaRPr>
          </a:p>
        </p:txBody>
      </p:sp>
      <p:sp>
        <p:nvSpPr>
          <p:cNvPr id="9" name="8 Forma en L">
            <a:hlinkClick r:id="rId2" action="ppaction://hlinksldjump"/>
          </p:cNvPr>
          <p:cNvSpPr/>
          <p:nvPr/>
        </p:nvSpPr>
        <p:spPr>
          <a:xfrm rot="2661309">
            <a:off x="7526871" y="5879815"/>
            <a:ext cx="360040" cy="36004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717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2203371" y="2708920"/>
            <a:ext cx="493019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_tradnl" sz="4400" b="1" dirty="0" smtClean="0">
                <a:ln w="50800"/>
                <a:latin typeface="Franklin Gothic Medium Cond" pitchFamily="34" charset="0"/>
              </a:rPr>
              <a:t>Introducción al estudio</a:t>
            </a:r>
          </a:p>
          <a:p>
            <a:pPr algn="ctr"/>
            <a:r>
              <a:rPr lang="es-ES_tradnl" sz="4400" b="1" dirty="0" smtClean="0">
                <a:ln w="50800"/>
                <a:latin typeface="Franklin Gothic Medium Cond" pitchFamily="34" charset="0"/>
              </a:rPr>
              <a:t>de los parásitos</a:t>
            </a:r>
            <a:endParaRPr lang="es-MX" sz="4400" b="1" dirty="0">
              <a:ln w="50800"/>
              <a:latin typeface="Franklin Gothic Medium Cond" pitchFamily="34" charset="0"/>
            </a:endParaRPr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31840" y="6237312"/>
            <a:ext cx="2895600" cy="457200"/>
          </a:xfrm>
        </p:spPr>
        <p:txBody>
          <a:bodyPr/>
          <a:lstStyle/>
          <a:p>
            <a:pPr algn="ctr"/>
            <a:r>
              <a:rPr lang="es-MX" sz="1000" dirty="0"/>
              <a:t>Francisco Alvarado Panameño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00392" y="5733256"/>
            <a:ext cx="521953" cy="457200"/>
          </a:xfrm>
        </p:spPr>
        <p:txBody>
          <a:bodyPr/>
          <a:lstStyle/>
          <a:p>
            <a:fld id="{F0C41613-CE82-4699-A04C-51F91CABA72F}" type="slidenum">
              <a:rPr lang="es-MX" smtClean="0"/>
              <a:pPr/>
              <a:t>12</a:t>
            </a:fld>
            <a:endParaRPr lang="es-MX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159887" y="190282"/>
            <a:ext cx="26527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UNIVERSIDAD DE EL SALVADOR</a:t>
            </a:r>
          </a:p>
          <a:p>
            <a:pPr algn="ctr"/>
            <a:r>
              <a:rPr lang="es-ES_tradnl" sz="12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FACULTAD DE CIENCIAS AGRONOMICAS</a:t>
            </a:r>
          </a:p>
          <a:p>
            <a:pPr algn="ctr"/>
            <a:r>
              <a:rPr lang="es-ES_tradnl" sz="1200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DEPARTAMENTO DE ZOOTECNIA</a:t>
            </a:r>
            <a:endParaRPr lang="es-MX" sz="1200" b="1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987239" y="1311448"/>
            <a:ext cx="745508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Forma en L">
            <a:hlinkClick r:id="rId2" action="ppaction://hlinksldjump"/>
          </p:cNvPr>
          <p:cNvSpPr/>
          <p:nvPr/>
        </p:nvSpPr>
        <p:spPr>
          <a:xfrm rot="2661309">
            <a:off x="7526871" y="5879815"/>
            <a:ext cx="360040" cy="36004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7" name="Text Box 3"/>
          <p:cNvSpPr txBox="1">
            <a:spLocks noChangeArrowheads="1"/>
          </p:cNvSpPr>
          <p:nvPr/>
        </p:nvSpPr>
        <p:spPr bwMode="auto">
          <a:xfrm>
            <a:off x="3159887" y="190282"/>
            <a:ext cx="26527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UNIVERSIDAD DE EL SALVADOR</a:t>
            </a:r>
          </a:p>
          <a:p>
            <a:pPr algn="ctr"/>
            <a:r>
              <a:rPr lang="es-ES_tradnl" sz="12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FACULTAD DE CIENCIAS AGRONOMICAS</a:t>
            </a:r>
          </a:p>
          <a:p>
            <a:pPr algn="ctr"/>
            <a:r>
              <a:rPr lang="es-ES_tradnl" sz="1200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DEPARTAMENTO DE ZOOTECNIA</a:t>
            </a:r>
            <a:endParaRPr lang="es-MX" sz="1200" b="1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2184426" y="867689"/>
            <a:ext cx="4603696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MX" dirty="0" smtClean="0">
                <a:ln w="50800"/>
                <a:solidFill>
                  <a:schemeClr val="bg1">
                    <a:lumMod val="50000"/>
                  </a:schemeClr>
                </a:solidFill>
                <a:latin typeface="Franklin Gothic Medium Cond" pitchFamily="34" charset="0"/>
              </a:rPr>
              <a:t>Introducción </a:t>
            </a:r>
            <a:r>
              <a:rPr lang="es-MX" dirty="0">
                <a:ln w="50800"/>
                <a:solidFill>
                  <a:schemeClr val="bg1">
                    <a:lumMod val="50000"/>
                  </a:schemeClr>
                </a:solidFill>
                <a:latin typeface="Franklin Gothic Medium Cond" pitchFamily="34" charset="0"/>
              </a:rPr>
              <a:t>al estudio de los </a:t>
            </a:r>
            <a:r>
              <a:rPr lang="es-MX" dirty="0" smtClean="0">
                <a:ln w="50800"/>
                <a:solidFill>
                  <a:schemeClr val="bg1">
                    <a:lumMod val="50000"/>
                  </a:schemeClr>
                </a:solidFill>
                <a:latin typeface="Franklin Gothic Medium Cond" pitchFamily="34" charset="0"/>
              </a:rPr>
              <a:t>parásitos</a:t>
            </a:r>
            <a:endParaRPr lang="es-MX" i="1" dirty="0">
              <a:solidFill>
                <a:schemeClr val="bg1">
                  <a:lumMod val="50000"/>
                </a:schemeClr>
              </a:solidFill>
              <a:latin typeface="Franklin Gothic Medium Cond" pitchFamily="34" charset="0"/>
            </a:endParaRPr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995527" y="2564904"/>
            <a:ext cx="776122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s-MX" sz="2000" dirty="0" smtClean="0">
                <a:latin typeface="Franklin Gothic Medium Cond" pitchFamily="34" charset="0"/>
              </a:rPr>
              <a:t>Es </a:t>
            </a:r>
            <a:r>
              <a:rPr lang="es-MX" sz="2000" dirty="0">
                <a:latin typeface="Franklin Gothic Medium Cond" pitchFamily="34" charset="0"/>
              </a:rPr>
              <a:t>la ciencia que trata sobre el </a:t>
            </a:r>
            <a:r>
              <a:rPr lang="es-MX" sz="2000" b="1" dirty="0">
                <a:latin typeface="Franklin Gothic Medium Cond" pitchFamily="34" charset="0"/>
              </a:rPr>
              <a:t>estudio los </a:t>
            </a:r>
            <a:r>
              <a:rPr lang="es-MX" sz="2000" b="1" dirty="0" smtClean="0">
                <a:latin typeface="Franklin Gothic Medium Cond" pitchFamily="34" charset="0"/>
              </a:rPr>
              <a:t>parásitos</a:t>
            </a:r>
          </a:p>
          <a:p>
            <a:endParaRPr lang="es-MX" sz="2000" dirty="0" smtClean="0">
              <a:latin typeface="Franklin Gothic Medium Cond" pitchFamily="34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es-MX" sz="2000" dirty="0" smtClean="0">
                <a:latin typeface="Franklin Gothic Medium Cond" pitchFamily="34" charset="0"/>
              </a:rPr>
              <a:t>Rama de la biología que estudia el fenómeno del </a:t>
            </a:r>
            <a:r>
              <a:rPr lang="es-MX" sz="2000" b="1" dirty="0" smtClean="0">
                <a:latin typeface="Franklin Gothic Medium Cond" pitchFamily="34" charset="0"/>
              </a:rPr>
              <a:t>parasitismo</a:t>
            </a:r>
            <a:r>
              <a:rPr lang="es-MX" sz="2000" dirty="0" smtClean="0">
                <a:latin typeface="Franklin Gothic Medium Cond" pitchFamily="34" charset="0"/>
              </a:rPr>
              <a:t> y la relación con sus </a:t>
            </a:r>
            <a:r>
              <a:rPr lang="es-MX" sz="2000" b="1" dirty="0" smtClean="0">
                <a:latin typeface="Franklin Gothic Medium Cond" pitchFamily="34" charset="0"/>
              </a:rPr>
              <a:t>hospedadores</a:t>
            </a:r>
            <a:r>
              <a:rPr lang="es-ES" sz="2000" dirty="0" smtClean="0">
                <a:latin typeface="Franklin Gothic Medium Cond" pitchFamily="34" charset="0"/>
              </a:rPr>
              <a:t>.</a:t>
            </a:r>
          </a:p>
          <a:p>
            <a:pPr marL="342900" indent="-342900">
              <a:buBlip>
                <a:blip r:embed="rId2"/>
              </a:buBlip>
            </a:pPr>
            <a:endParaRPr lang="es-ES" sz="2000" dirty="0">
              <a:latin typeface="Franklin Gothic Medium Cond" pitchFamily="34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es-ES" sz="2000" b="1" dirty="0">
                <a:solidFill>
                  <a:srgbClr val="0000CC"/>
                </a:solidFill>
                <a:latin typeface="Franklin Gothic Medium Cond" pitchFamily="34" charset="0"/>
              </a:rPr>
              <a:t>Parasito: </a:t>
            </a:r>
            <a:r>
              <a:rPr lang="es-ES" sz="2000" dirty="0">
                <a:latin typeface="Franklin Gothic Medium Cond" pitchFamily="34" charset="0"/>
                <a:ea typeface="Meiryo UI" pitchFamily="34" charset="-128"/>
                <a:cs typeface="Meiryo UI" pitchFamily="34" charset="-128"/>
              </a:rPr>
              <a:t>Organismo que se alimenta y crece a expensas de otro de distinta especie, </a:t>
            </a:r>
            <a:r>
              <a:rPr lang="es-ES" sz="2000" dirty="0" smtClean="0">
                <a:latin typeface="Franklin Gothic Medium Cond" pitchFamily="34" charset="0"/>
                <a:ea typeface="Meiryo UI" pitchFamily="34" charset="-128"/>
                <a:cs typeface="Meiryo UI" pitchFamily="34" charset="-128"/>
              </a:rPr>
              <a:t>debilitándolo </a:t>
            </a:r>
            <a:r>
              <a:rPr lang="es-ES" sz="2000" dirty="0">
                <a:latin typeface="Franklin Gothic Medium Cond" pitchFamily="34" charset="0"/>
                <a:ea typeface="Meiryo UI" pitchFamily="34" charset="-128"/>
                <a:cs typeface="Meiryo UI" pitchFamily="34" charset="-128"/>
              </a:rPr>
              <a:t>sin llegar a </a:t>
            </a:r>
            <a:r>
              <a:rPr lang="es-ES" sz="2000" dirty="0" smtClean="0">
                <a:latin typeface="Franklin Gothic Medium Cond" pitchFamily="34" charset="0"/>
                <a:ea typeface="Meiryo UI" pitchFamily="34" charset="-128"/>
                <a:cs typeface="Meiryo UI" pitchFamily="34" charset="-128"/>
              </a:rPr>
              <a:t>matarlo…</a:t>
            </a:r>
            <a:endParaRPr lang="es-MX" sz="2000" dirty="0">
              <a:latin typeface="Franklin Gothic Medium Cond" pitchFamily="34" charset="0"/>
              <a:ea typeface="Meiryo UI" pitchFamily="34" charset="-128"/>
              <a:cs typeface="Meiryo UI" pitchFamily="34" charset="-128"/>
            </a:endParaRPr>
          </a:p>
          <a:p>
            <a:pPr marL="342900" indent="-342900">
              <a:buBlip>
                <a:blip r:embed="rId2"/>
              </a:buBlip>
            </a:pPr>
            <a:endParaRPr lang="es-MX" sz="2000" dirty="0" smtClean="0">
              <a:latin typeface="Franklin Gothic Medium Cond" pitchFamily="34" charset="0"/>
              <a:ea typeface="Meiryo UI" pitchFamily="34" charset="-128"/>
            </a:endParaRPr>
          </a:p>
          <a:p>
            <a:pPr marL="342900" indent="-342900">
              <a:buBlip>
                <a:blip r:embed="rId2"/>
              </a:buBlip>
            </a:pPr>
            <a:r>
              <a:rPr lang="es-MX" sz="2000" b="1" dirty="0" smtClean="0">
                <a:solidFill>
                  <a:srgbClr val="0000CC"/>
                </a:solidFill>
                <a:latin typeface="Franklin Gothic Medium Cond" pitchFamily="34" charset="0"/>
                <a:ea typeface="Meiryo UI" pitchFamily="34" charset="-128"/>
              </a:rPr>
              <a:t>Enfermad parasitaria: </a:t>
            </a:r>
            <a:r>
              <a:rPr lang="es-MX" sz="2000" dirty="0" smtClean="0">
                <a:latin typeface="Franklin Gothic Medium Cond" pitchFamily="34" charset="0"/>
                <a:ea typeface="Meiryo UI" pitchFamily="34" charset="-128"/>
              </a:rPr>
              <a:t>Enf. causada por  protozoarios, helmintos o Artrópodos que causa infección/infestación.</a:t>
            </a:r>
            <a:endParaRPr lang="es-MX" sz="2000" dirty="0">
              <a:latin typeface="Franklin Gothic Medium Cond" pitchFamily="34" charset="0"/>
            </a:endParaRPr>
          </a:p>
        </p:txBody>
      </p:sp>
      <p:sp>
        <p:nvSpPr>
          <p:cNvPr id="1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59887" y="6237312"/>
            <a:ext cx="2895600" cy="457200"/>
          </a:xfrm>
        </p:spPr>
        <p:txBody>
          <a:bodyPr/>
          <a:lstStyle/>
          <a:p>
            <a:pPr algn="ctr"/>
            <a:r>
              <a:rPr lang="es-MX" sz="1000" dirty="0"/>
              <a:t>Francisco Alvarado Panameño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2538-1189-488B-A6BC-33E3B520CA2C}" type="slidenum">
              <a:rPr lang="es-MX" smtClean="0"/>
              <a:pPr/>
              <a:t>13</a:t>
            </a:fld>
            <a:endParaRPr lang="es-MX"/>
          </a:p>
        </p:txBody>
      </p:sp>
      <p:cxnSp>
        <p:nvCxnSpPr>
          <p:cNvPr id="18" name="17 Conector recto"/>
          <p:cNvCxnSpPr/>
          <p:nvPr/>
        </p:nvCxnSpPr>
        <p:spPr>
          <a:xfrm>
            <a:off x="987239" y="1311448"/>
            <a:ext cx="745508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1619672" y="1335945"/>
            <a:ext cx="58489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000066"/>
                </a:solidFill>
                <a:latin typeface="Franklin Gothic Medium Cond" pitchFamily="34" charset="0"/>
              </a:rPr>
              <a:t>Definición de </a:t>
            </a:r>
            <a:r>
              <a:rPr lang="es-MX" sz="2800" b="1" dirty="0" smtClean="0">
                <a:solidFill>
                  <a:srgbClr val="000066"/>
                </a:solidFill>
                <a:latin typeface="Franklin Gothic Medium Cond" pitchFamily="34" charset="0"/>
              </a:rPr>
              <a:t>Parasitología , parásito, </a:t>
            </a:r>
          </a:p>
          <a:p>
            <a:pPr algn="ctr"/>
            <a:r>
              <a:rPr lang="es-MX" sz="2800" b="1" dirty="0" err="1" smtClean="0">
                <a:solidFill>
                  <a:srgbClr val="000066"/>
                </a:solidFill>
                <a:latin typeface="Franklin Gothic Medium Cond" pitchFamily="34" charset="0"/>
              </a:rPr>
              <a:t>enf</a:t>
            </a:r>
            <a:r>
              <a:rPr lang="es-MX" sz="2800" b="1" dirty="0" smtClean="0">
                <a:solidFill>
                  <a:srgbClr val="000066"/>
                </a:solidFill>
                <a:latin typeface="Franklin Gothic Medium Cond" pitchFamily="34" charset="0"/>
              </a:rPr>
              <a:t>. parasitarias </a:t>
            </a:r>
            <a:endParaRPr lang="es-MX" sz="2800" b="1" dirty="0">
              <a:solidFill>
                <a:srgbClr val="000066"/>
              </a:solidFill>
              <a:latin typeface="Franklin Gothic Medium Cond" pitchFamily="34" charset="0"/>
            </a:endParaRPr>
          </a:p>
        </p:txBody>
      </p:sp>
      <p:sp>
        <p:nvSpPr>
          <p:cNvPr id="3" name="AutoShape 2" descr="data:image/jpeg;base64,/9j/4AAQSkZJRgABAQAAAQABAAD/2wCEAAkGBxQTEhQUExIVFhUXFhUUFxcUGBQVFRQUFxYYFxUVFRQYHCggGBolHRUUITEhJSkrLi4uFx8zODMsNygtLisBCgoKDg0OGhAQGywgHBwsLCwsLCwsLDQsLSwsLCw3LiwsLCwsLCwsLCw3LCwsLCwsLCwsLCwsMiwsKywrKywrK//AABEIAPsAsQMBIgACEQEDEQH/xAAbAAABBQEBAAAAAAAAAAAAAAAEAAECAwUGB//EAEcQAAIBAgMEBggCBwYEBwAAAAECAAMRBBIhBTFBUQYTImFxkRQyUoGhscHRI5IVM1NyguHwFiRCQ2JzBzTC8URjdJOio7L/xAAZAQEBAQEBAQAAAAAAAAAAAAAAAgEDBAX/xAAjEQEBAAMAAwABBAMAAAAAAAAAAQIREgMhMUETIlGhBGGB/9oADAMBAAIRAxEAPwDyzKecWU84X1cXVzPJfYEynnFlPOGmh3Ruq7pADynnFlPOG+jn2T5GIYc+yfIzNt1QWU84sph3orew3lEcMfZPlG4aoGxmdWqamb4wpOljAzhayFsi2vv0BuJssNVkdb3mP1n7016eExNuypt3Zd/lEdmYo37J18JXUNVktVbk3kZZSxTbiSJotszFDgfMSD7JxDW0vY33ibuMIA84rtCBgq/7NfzWltPZuIbcifnkWt0CynnFlPOaX6GxHs0//c/lHXY1c8Kf5z9pnUNVmZTzkHU238Zr/oWv/wCV+Yn6RP0erEb6XPeftNmcOay7HnKq7EDf/VxNo9H6/Ol5mVV+j9cjTqz4H+UXKN5ovrDzil/oFf2B5iKT1DmiTh7gX1uL62l2GpLb1R5S3ECyjwX4hr/IRYRLDWb5PrcMdpFByk1YjjEwkZy/c6XGfg94iY0U33+U2aK3eZnYpu1b7zRmbi9GhigNNQajdwmWg1E1qY0gSp7o9ogIoEai3g3opvpC4pltipJQTUCIVQWwk4pnTKstHH9aymtXCwKrXzcY5Y0w2v8AOSvMlCCd+suFUrxuBpExMcmkBJKZXTe4Bk1kuku1+Y8zFGihrMenmC33DL55P5GWsLSwNdV3f4dOI7JH1kCLztnfbnjdHoUGchUUsTuA1J8JPEYOols6MobcWBAOtt+6FbBbLisOb7qqbt+rC+t4TiK2RMRTZg2eqgRblirpUJza33+ElvTINMgAkGx0B4GE4fZdV1DKl1Jyg3UXPLU75vYnBscK9IhfwctZCGQm5/XiwN99j7oHs3Birg8nWqmbFLlL3tmemwUC265OkMt2w6tMqSrAgg5SDvB5SvGYElVYghWuFPA2NjbwM1dts9TEuCtmLLTIO8uuVLnhfj4TVx1DPhqiB6bCgy1KYRgzdXfq64KjUXGsMcjg9jO1jdQt7AuwGc8ALzSGyatqhyqOqID5nUMt/VtpqDDsHUw1SktOu702TPkqgB0KNqQy8AOYlqYY06eORiGIp0SCDcMhcZSCfHdAEpdHqpDEvRAUZmvVHZF8uthzlFfZLBsuZT2c5YNdAt8up8dIVslwaOMuP8q//wBqnlyjKn9zqHT9fTDX4Ar+GPAvvgDNstlTrFZWQesUJ7N92YHW0bH4A0ygLIxdA4yk6K17A38DCuj9X8ZlJ0ajWDX4r1TsLjuYLbwkdujsYY6f8pTsTw7VSxmWbbLoJRw91DMwVSbC4JLHjYDXSEYnZrIUykVFqfq3W+Vm4gqdQdd0u21T7OFYbmoDLfS7BnzAc24+U1OiDjKFP7YBL8KrUqlsvccyX8DHLHP1dlI1QIa6ht1irZA27LmBsOW6WYLBvSTFOHVKlICk3ZzkLUOXsOLDW1jpyldKiOsVaga2Yo3A5i1iL8Drxm5WoKiY9ATlR6a9ogmy1d5mjl9jbKauzKhtZC+trXtcBbcxeDCgdwB/lOn2biKdJULM6tmFS1MKQUQBLMSRoe3Kdt0VSs2U9hrVE/237Sn3XAMb0Y4s2jTsAJasaSUXnN0k0tvGkurjQ0M66A8ez/8Am/1gRxmtgIZW9T3r8rTKB+c6/b7cmpsjHotam9S4VGViFFyQDfQk900Eq0fSTVOcpnL6AZhc3sT75z/Hwv8AHfCcPUuO+blBobJxK0qwqMCw7QYC13VlIYbu+/ul1bHUxh3oqr9qr1qsSuUALlVTpy5QWrgWCI7DsVCQpBXWxsfnL8LsupUC5MnbJUAsupXfccNJIv8A0qjtTqVabmoqlSUZQKhykK9iD2hff3CB7Kxi0aodkzKAylbgF1ZcpBNrHn4y5djvcANSPaCG1RWsSG3jhu3yf6BbKGNWgFJyhutBBbkOxAFrY2iEAakxKlsrK9i1Nj6r9m1vACVUukNhXDU1c1VVNGsEVCCthbXdCMTsRurDNWpKpZkuzt6yntf4PE+6DUtgtao7VqKCm6U2Yl2ALi6MAFGhHPdNn1lNszba00qoad+tTqzdiMove403wjZu0jTzFbFWUo6N2lZTrY8dDqDzgr7Jfr1oOVUvkCtcshFTKUZWGpGplybJdVrMrK4ovlqBc2i3sKmv+DnKyjJU3xQAYU0yhvW1Ykj2bk7oX+mAerzYeieqQImYMbAEkEjNYntGDUcKGpu+cXW3YsxJBYC+YaDfHwOzmq58hAKIamvG3DyufdIdMYnR2iwVkZVdWbOVYaBuaWtk3DdylL4luzbshfVC6WJ1JHfeXbHwYrNlLFOw7g2zXCISLDvGU++Rx2FVKaVhUzIxy6rlZHHBk4giGVOttRmbOVQ1PbKjPutcniYsPtB1SouhFUdvMAxY3ve54xtp4FaTIFcvnp06uoAsGB0t42luI2YUoU6uYHPcEeyR6vmtjFJ9UYvEtUy5rdkBRlAHZBJsbeJk8RjndUViCKa5U0AsvK/GDA3ikbXo4EkNJFZZaY1POY0lligUnLlFt/Z+T/eY+ISx046zTpj/AKT8DKq1ANOl9Oeqz00lmDPaifCEbtZbh6NtTwg038EOtw9emdWS+KT+EZKg8lBl2y2y4rBpuFN6d+8sQ7Ee6ZGB2maFVKialTcg7iG0cHusTKcHtY08QtZlz5X6zLfKC1ybE23erN0nY7G0qSqclR8/WMCGUKuWx3EbzcmWOb4Bf/UVL7z/AJNNvkpPugOO2ojU3y4dUZySXLs5W+pyAgAakwT9K2www/VjSoaufM2bMRlOn7sxreY0fQqYqtUC+k1B+FkJt1dMm5Ou6+6UbPWn6LiwxcUuvoFWS2cKGa1r8bG8z6W2AaK0Xw9Oooc1Dmaot2YZW0DEWsBLK+2yUqp1NMLVKMcoIyGmLJl5236ypNM2M2jQdMdQUi6q2HWkVAsaOZOrOnO5v3kyyji3oV8a6bxV8VdM7BkbuMzNnbbdVooVVxSe9LMNUANwpbit9bcyYdV2kzGrdKX4pUvZbbmzEjWMq3Q/HYJBRq16Q/BdV040j1il6bfEjukdl4ulR6pnqMGD9bZFVlIIyhSb+yWmJRxbIKqZjkqZcwOobKQRp4gSeKxbVWzMFAFgMq5eyBaxUSR0Gy8KKWOdALoq18trjMhoOyWtyUgfwzJ26gOFovSuKQcrVUm/V1d978mWwkT0jqK6tmTOlPq0bIuiWy21GuhbzgYxr5XFNh2x2lsCh8U3XHAwCtsUc7YJQbXwmHFwdQArZjproAfKa2Ex1KuteggqBnHWJnKlQ9EdlUtrfLprymBV25iMykuLohpqSq3VLWy25WLj3wHC496bh6bZHBJDC1xcEEActYGkp07v5XjwdKzN2ibsd55mwF4Qsm1eMOsmwjBZK8lR8sUlmjQKFfd/D8jINHoMDb+H5GM06Z/U9GlOJaw75YzgbzKMTSLAFTe0Mt2GvHVbyfo7S6nStKl0izaFWl2YA41mteCYnDcRMqpj6DIx4S1pVSpkkaTRyC2vAeU25IkA06gAO/MbWE1E3TKq1NbLp/W+KmSOMlcumty7pF10kRVFtZS2NXhcwW7Z7ggm8lTqEbpZWcMdAbyGXuhjQouGGoF45wimC4A9qaSTL8XMTqoGkcRRSFLZFpG8V4FkeNHgBdZlcng4U+BzNFiquXSLDUdxOuigeNyfrAsY12bxt5Tpfd25KWh2B9UwCaOFSwgPiKwQQSnjDx5xnBqVMo4kAX7zNzD9EqoYHPT08Tf4QAusHMSJrL7Q8xN7+yzl8xakOyVsAwFm3ndvjU+j7BtDR009Ukn4Q3pzprL7Qg2Kr3NrgfWdVU6MubjNSF7Wy0+Rvz7pOpsB3GXrEGgBtTINgQeBHKGOQDZdG0Nr6gjSVWvuF+M7hthOL2qr2mLEimdb6kdpibb5YdiW3VRuA/VL94HCkljzJ3DiJAqddNxseQPjO2/swufP17ZtdAq8Rb6y6j0VXKV658rakZV3wOJpYc3UlW11FgSLe6Hgj2WPD1TedlS6NAADrXIGmq09BwGoMqbo1TUlutq5jYn9Xa6iy2GTlvgcotkFwj+OQxPiwN4blunWfolfbqX5koPgElh6OUqnrtUbW47VraW4DuhXTkcPigxNpbNXbOxaWHyGnftXBzG+7vmVJs02XZR1jlYwkqXXjRo8Aahu/LAsThzmbx+cPpeqPBDGz77niZ0y9Vzn0DQwpuCYYZU+MHAE+EqbG/6TDcohhRasn76/MT01F19883wgV6qHUHOvzE9RRAPHWEoVRpA6Y1mhU1BEz7WgTqnkbGUPh2FMZqgBDXvrqGPq6S93lIxRam10JsbEDee8QBMajLUIWuEvY5GB0vyPulVmG/Ej4GX4oo63ahUJAAF9dL/zlRQbvRWtz5QHdbtfrrHKpt/pAtmEsw9HNcLiTc20HLzEnUFiQMNmsAFPAi3a8jpI0awVrDDENl0twgaeFw7IGzVCwsNTv0lFR76wjDVWYHMhQ7rHlYa/EyqpSN90CFMXhlFLCQoULay+Bz3S/dS8TOcyzpOmHqU/EzmQZmSsTg3j5Y9o8hZrxSzKOUUCjDC6X3EJSuecz8S5LkX4n5zRwp/DP7lM+RgmJo3J53M6Z/XJnHefGIpCDhTzEmuD5mG6qrAH8Wnb21+YnrYnmeFohWW3tL8xPSwfp8oYqxD21ghqEw2ulxugbraBNbHeTIVqdUhbVO0L8LhtdL+A0kTLBWsL2uRawHEkgfWAHXr1QbGsoIUE2U6Akj6RUMQxBPpF77tPVPE2lW0nAsxpsQwANr337tP3hBaTorArQYa77HXxgHiqTqMSLNcgaaix8oT1DNqlY8Lmw5bh3THSy5h6Lx79RNLAYsmwFEoPdp4wzY7CYZlvmqFibWvwhMGavIFjN1WjIpnqTzh1N9L8xMGH0xqBadMk27f0nEvjreqPfznTdOtaaX9sTj1taDdgj0tuNobSr5h3zLBheAFrk6QqZfy0csUtt3iKFbgDZ/6tf9tPmJKpoT4n5wPDMyqoBuOrSXJXDEjjKyx3don1bmjRRSXRRXxOUi3MHXuN56ItY2B5/QD7zzrEYa+oOo3T0PqmAGn9WWEZJiuZIPm3ynI3KTpUTCUzh5Crh2ymzBTprysQfpCiZFxoYGc4ey9oFl042O7W3ulLYWq2nXWO86H32h1PdHasi6u1hz75lupb/BhvLLmBX2dVIt14ve97E9ngINiz1K56mIsBvBGp8FGpg2J6TdkrTALA6te4HumGmz62KYscx4l29RQN8rGbkrj5/NfFeI19m9K6dSqaeXKP8DMfWPhw8Jv5vCchsyphaJYlWqOrWVtLEcSnhrOzp1qbAFe0CLi3fK3r0zwZZZTq+0EW+74wlaoFhyjJUG4GV7tJDuwemyqaSkG3bG+clQp0xvIv9Z1nTFL0B++JxwWwgaNOkoGljM/E1tTbkfpJYZvrKWG+AfmPOKUZjFAii2C8jTUeUapoxN9fpylyp2EO8ZeEGL777z8J0vwHU3BEnKMIhA1l5nK3S5dlPRsMeyv7q/Kecz0XDC6Kf9K/KJdsyTYxpLLGYW3zUmiU8JU+IAgOJxTEWBsPjCMvJJNrMdi1p3Cm7cuEwMXUaqbHdwUer75qYfBBvWNh37zGxFdFGWko/elYvPf3e6BobKp0hme3gOPulO1NpNUXIi5E3ZRvPjCaeAeqSb/xHh4Q0pRw++71O/W8tHG581P7YmD6NsbPUIVRrwJI+njDP0vRokU6akrftG+g7wefOUYvFVK5trb2V+ssobGpoc1c2Hs8PeOcnkmeWE58f9t7DuCAwNwdxHGHZweI92tvG273zj9pbeIXq6C5FHG2vukei+BxAqdaCQh9fN/me7nFxdZ/kbymOmn0vwt6Bsf8azjKeDPOd70pH4BtuzL7pyAnO3T1ybiqlRC3498Cx1K3hNMCJk5zOm8sq0U2co5RR0chNmVcyLu0p2+Ik6igE2AgexP1Y/c+sMc6y87dpn1ECPFFMXop6JgWvTT91flPOjuPgZ6fsbAs1KmTouRdZN9JyVO9u/uldRTx8pqYlEp7+Wh5zPYM/qjTnKjndgKtOVinbWHmjzlRo33mHOwBUBOlpbTwSKMz/l0t74VfL6o98FqqXOs1zsx/MUYrHEmydkd2+VUNkFtXOUb73+80AlNBfe3xgWKqvU08h943WZz+fpqmNWkCtJdfa36zMenUrNqbt8BNOhszXtad3fyhnUZbWFpc+N/TuUnfqAsFsdBYkZm58B4CblKmABpJI97GSkbejHGYzUZPSf8A5dvFTOOnadJB/d38ROLk5OmKZFpEtIu9hqYBUxBYm260yRbT6wRQe/fHm6gF2Qv4Q/2x8CSYWR9Pl/OQ2NT/AAweHVsPgZKsdf65LOnkvtzw9T2UUBWsxuRuEZMaQdZC9wc+4+E9X2ZtEmhSWmpLCmoPdpPJBWBHO952+yun1GlTRPR6xKqAxUCxtyN5zzltNx1g2TmOaqcxt6vAeMp2hi6dOwBufZB3d05bHf8AEMPotGqo7gLnx1guE6aUUuThKzNzJW3leJKbjpqVN3uzABTuEepSAmBX/wCIgPq4R78y4gJ6aMTc4Zj/AB2hzsunRPTvuMiKU55+mb8ML/8AMwep0sqn/wAOPzn7SpEc7+uhNLX/ALQnDgcBOMqdLKuo6lfMn6RYfpTW3iinmZRx/DsCbE3jPUuNPrORfpPXb/Kp+ZjDpBiPYpfH7xtcldxSGgEsWcSekuL5Ufy/zkW6SYs8aQ/gP3mbjdV0/SM/3d/dOLhVXbGIqLldkKneAtj5wWZarGKsUt1Pu+BgNRyxGnumnHVRfdEqgXVnlFNOKbuAfZP6oW3ZD8rSt9/l8R/KEbBH4I/2zBx9vlKz+uTPYlLrwPGUIvOaWIpZtIBUoleBmNs0Zbrrf3Q9a4sLmABL6DzkHWxm/jabWqlUW0MRPeZm0alj75oobzNyrk2XvkklLYlQd4lWJq3XQ+UyY+y5ehbMOce39XmJSMvvL5c+h4BG7dLUGkBoYzgYZfSTfTphfSaraIiQvJiRVpXjExRTBNI8rvLBAUdY0dYF0UUUCGw0Po+a+mXX4/aDtv8AcP6+Ikdn1SuGA5r9/vAq1Y3BB4D4gfadvJPbkOBjwalihxhFxwMi3TbdoWnZbB2VhGwyVK1HM34lzdiSRvAUb5yBHunc9G6q+hr+IiuOtPatmUclvzt8ZN9uvh1vdcztDZKmoxp0GVN47DgDTvvAtlqEQMwaxJuQlyVvawvwvOv6R7balUanSZCnVgcG5g6g75g9GyjJ1dTKTrYMNNWzb7zl4bO7jN+nu/zNXHDKST1+Pv8A1z236XbzaDhYAi1789+4zNUd063btOnWqJSDAWNmcaKvaawK8QMwlNXouA9vSKbLlJBWwObMFA1Om+/gJ6Xy3NHwPjY+EuOGf2Tzm/8A2ap5kU4lNVJbVbKwUNlvf/UPfePX2bRpPSp+lIwYgFtDl7RQre+7S/hN6Ty54UG9k980KaWUW+k3TgcNlW2KW9tSMo1NMMvHdmZV85n7JakzrnqAXSpm09VxewB3Em0m+1y6CBft56SQPw+15uDB4O5/Ha3aym6DTqWKkgqf8yy+8R2weDDaYhsoCEajVsxLr6vsm3umct6YYN90f+u7znRU6WAupFWoVuxa5sR2Tl3DnaQrehlku7FNM51BsqKBYAe0GMcnTAAk72F+6a2IGE6tshqF8vZuL9oODfwtpMPFP2Wjk6VNjTwXSF0K4bxmOtThLKFWxvHJ02bx4L6UORijk6D7Cr5sMraWAtz1+kCbf3eBnArinW+V2HgSB5SX6Qq/tG856M8Pblt3mW/PyhOFfW2vlPOxtKr+0bzjrtOrv6xvOTfHtuNemFv61+0e5PA/H7TzT9LVv2r+cb9KVv2r+Zk/pOkzelN4fOIpfgfdeeaHaNX9o/mZE42p+0f8zfeP09NvktemZfHyO/n4xFe75zzL0l/bf8zfeL0l/bf8zfebwi5f6elhLa24aaccwP8A0geEAOma4ue+2vu+M4I4h/bb8xkTVb2j5mOEdbd0rLzF/FfG26J7cxzGo01B08pweY8z5x7nmfMzZgbd9h8WRoWFr8xpx589ZpjEL7a/nX7zy0xrTODt6oMTTv8ArE/Mv3mfiNprm/WqPBh9zPO7RWjg7egjaS/tFOtzciXvtSgVymtTBI9oad084ivNuEN123p9IXPWpp3xLtajr+Iu7hc/ScRJpx/rjHMhuvQv0jS9sfH7RTDyxTNQ3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xQTEhQUExIVFhUXFhUUFxcUGBQVFRQUFxYYFxUVFRQYHCggGBolHRUUITEhJSkrLi4uFx8zODMsNygtLisBCgoKDg0OGhAQGywgHBwsLCwsLCwsLDQsLSwsLCw3LiwsLCwsLCwsLCw3LCwsLCwsLCwsLCwsMiwsKywrKywrK//AABEIAPsAsQMBIgACEQEDEQH/xAAbAAABBQEBAAAAAAAAAAAAAAAEAAECAwUGB//EAEcQAAIBAgMEBggCBwYEBwAAAAECAAMRBBIhBTFBUQYTImFxkRQyUoGhscHRI5IVM1NyguHwFiRCQ2JzBzTC8URjdJOio7L/xAAZAQEBAQEBAQAAAAAAAAAAAAAAAgEDBAX/xAAjEQEBAAMAAwABBAMAAAAAAAAAAQIREgMhMUETIlGhBGGB/9oADAMBAAIRAxEAPwDyzKecWU84X1cXVzPJfYEynnFlPOGmh3Ruq7pADynnFlPOG+jn2T5GIYc+yfIzNt1QWU84sph3orew3lEcMfZPlG4aoGxmdWqamb4wpOljAzhayFsi2vv0BuJssNVkdb3mP1n7016eExNuypt3Zd/lEdmYo37J18JXUNVktVbk3kZZSxTbiSJotszFDgfMSD7JxDW0vY33ibuMIA84rtCBgq/7NfzWltPZuIbcifnkWt0CynnFlPOaX6GxHs0//c/lHXY1c8Kf5z9pnUNVmZTzkHU238Zr/oWv/wCV+Yn6RP0erEb6XPeftNmcOay7HnKq7EDf/VxNo9H6/Ol5mVV+j9cjTqz4H+UXKN5ovrDzil/oFf2B5iKT1DmiTh7gX1uL62l2GpLb1R5S3ECyjwX4hr/IRYRLDWb5PrcMdpFByk1YjjEwkZy/c6XGfg94iY0U33+U2aK3eZnYpu1b7zRmbi9GhigNNQajdwmWg1E1qY0gSp7o9ogIoEai3g3opvpC4pltipJQTUCIVQWwk4pnTKstHH9aymtXCwKrXzcY5Y0w2v8AOSvMlCCd+suFUrxuBpExMcmkBJKZXTe4Bk1kuku1+Y8zFGihrMenmC33DL55P5GWsLSwNdV3f4dOI7JH1kCLztnfbnjdHoUGchUUsTuA1J8JPEYOols6MobcWBAOtt+6FbBbLisOb7qqbt+rC+t4TiK2RMRTZg2eqgRblirpUJza33+ElvTINMgAkGx0B4GE4fZdV1DKl1Jyg3UXPLU75vYnBscK9IhfwctZCGQm5/XiwN99j7oHs3Birg8nWqmbFLlL3tmemwUC265OkMt2w6tMqSrAgg5SDvB5SvGYElVYghWuFPA2NjbwM1dts9TEuCtmLLTIO8uuVLnhfj4TVx1DPhqiB6bCgy1KYRgzdXfq64KjUXGsMcjg9jO1jdQt7AuwGc8ALzSGyatqhyqOqID5nUMt/VtpqDDsHUw1SktOu702TPkqgB0KNqQy8AOYlqYY06eORiGIp0SCDcMhcZSCfHdAEpdHqpDEvRAUZmvVHZF8uthzlFfZLBsuZT2c5YNdAt8up8dIVslwaOMuP8q//wBqnlyjKn9zqHT9fTDX4Ar+GPAvvgDNstlTrFZWQesUJ7N92YHW0bH4A0ygLIxdA4yk6K17A38DCuj9X8ZlJ0ajWDX4r1TsLjuYLbwkdujsYY6f8pTsTw7VSxmWbbLoJRw91DMwVSbC4JLHjYDXSEYnZrIUykVFqfq3W+Vm4gqdQdd0u21T7OFYbmoDLfS7BnzAc24+U1OiDjKFP7YBL8KrUqlsvccyX8DHLHP1dlI1QIa6ht1irZA27LmBsOW6WYLBvSTFOHVKlICk3ZzkLUOXsOLDW1jpyldKiOsVaga2Yo3A5i1iL8Drxm5WoKiY9ATlR6a9ogmy1d5mjl9jbKauzKhtZC+trXtcBbcxeDCgdwB/lOn2biKdJULM6tmFS1MKQUQBLMSRoe3Kdt0VSs2U9hrVE/237Sn3XAMb0Y4s2jTsAJasaSUXnN0k0tvGkurjQ0M66A8ez/8Am/1gRxmtgIZW9T3r8rTKB+c6/b7cmpsjHotam9S4VGViFFyQDfQk900Eq0fSTVOcpnL6AZhc3sT75z/Hwv8AHfCcPUuO+blBobJxK0qwqMCw7QYC13VlIYbu+/ul1bHUxh3oqr9qr1qsSuUALlVTpy5QWrgWCI7DsVCQpBXWxsfnL8LsupUC5MnbJUAsupXfccNJIv8A0qjtTqVabmoqlSUZQKhykK9iD2hff3CB7Kxi0aodkzKAylbgF1ZcpBNrHn4y5djvcANSPaCG1RWsSG3jhu3yf6BbKGNWgFJyhutBBbkOxAFrY2iEAakxKlsrK9i1Nj6r9m1vACVUukNhXDU1c1VVNGsEVCCthbXdCMTsRurDNWpKpZkuzt6yntf4PE+6DUtgtao7VqKCm6U2Yl2ALi6MAFGhHPdNn1lNszba00qoad+tTqzdiMove403wjZu0jTzFbFWUo6N2lZTrY8dDqDzgr7Jfr1oOVUvkCtcshFTKUZWGpGplybJdVrMrK4ovlqBc2i3sKmv+DnKyjJU3xQAYU0yhvW1Ykj2bk7oX+mAerzYeieqQImYMbAEkEjNYntGDUcKGpu+cXW3YsxJBYC+YaDfHwOzmq58hAKIamvG3DyufdIdMYnR2iwVkZVdWbOVYaBuaWtk3DdylL4luzbshfVC6WJ1JHfeXbHwYrNlLFOw7g2zXCISLDvGU++Rx2FVKaVhUzIxy6rlZHHBk4giGVOttRmbOVQ1PbKjPutcniYsPtB1SouhFUdvMAxY3ve54xtp4FaTIFcvnp06uoAsGB0t42luI2YUoU6uYHPcEeyR6vmtjFJ9UYvEtUy5rdkBRlAHZBJsbeJk8RjndUViCKa5U0AsvK/GDA3ikbXo4EkNJFZZaY1POY0lligUnLlFt/Z+T/eY+ISx046zTpj/AKT8DKq1ANOl9Oeqz00lmDPaifCEbtZbh6NtTwg038EOtw9emdWS+KT+EZKg8lBl2y2y4rBpuFN6d+8sQ7Ee6ZGB2maFVKialTcg7iG0cHusTKcHtY08QtZlz5X6zLfKC1ybE23erN0nY7G0qSqclR8/WMCGUKuWx3EbzcmWOb4Bf/UVL7z/AJNNvkpPugOO2ojU3y4dUZySXLs5W+pyAgAakwT9K2www/VjSoaufM2bMRlOn7sxreY0fQqYqtUC+k1B+FkJt1dMm5Ou6+6UbPWn6LiwxcUuvoFWS2cKGa1r8bG8z6W2AaK0Xw9Oooc1Dmaot2YZW0DEWsBLK+2yUqp1NMLVKMcoIyGmLJl5236ypNM2M2jQdMdQUi6q2HWkVAsaOZOrOnO5v3kyyji3oV8a6bxV8VdM7BkbuMzNnbbdVooVVxSe9LMNUANwpbit9bcyYdV2kzGrdKX4pUvZbbmzEjWMq3Q/HYJBRq16Q/BdV040j1il6bfEjukdl4ulR6pnqMGD9bZFVlIIyhSb+yWmJRxbIKqZjkqZcwOobKQRp4gSeKxbVWzMFAFgMq5eyBaxUSR0Gy8KKWOdALoq18trjMhoOyWtyUgfwzJ26gOFovSuKQcrVUm/V1d978mWwkT0jqK6tmTOlPq0bIuiWy21GuhbzgYxr5XFNh2x2lsCh8U3XHAwCtsUc7YJQbXwmHFwdQArZjproAfKa2Ex1KuteggqBnHWJnKlQ9EdlUtrfLprymBV25iMykuLohpqSq3VLWy25WLj3wHC496bh6bZHBJDC1xcEEActYGkp07v5XjwdKzN2ibsd55mwF4Qsm1eMOsmwjBZK8lR8sUlmjQKFfd/D8jINHoMDb+H5GM06Z/U9GlOJaw75YzgbzKMTSLAFTe0Mt2GvHVbyfo7S6nStKl0izaFWl2YA41mteCYnDcRMqpj6DIx4S1pVSpkkaTRyC2vAeU25IkA06gAO/MbWE1E3TKq1NbLp/W+KmSOMlcumty7pF10kRVFtZS2NXhcwW7Z7ggm8lTqEbpZWcMdAbyGXuhjQouGGoF45wimC4A9qaSTL8XMTqoGkcRRSFLZFpG8V4FkeNHgBdZlcng4U+BzNFiquXSLDUdxOuigeNyfrAsY12bxt5Tpfd25KWh2B9UwCaOFSwgPiKwQQSnjDx5xnBqVMo4kAX7zNzD9EqoYHPT08Tf4QAusHMSJrL7Q8xN7+yzl8xakOyVsAwFm3ndvjU+j7BtDR009Ukn4Q3pzprL7Qg2Kr3NrgfWdVU6MubjNSF7Wy0+Rvz7pOpsB3GXrEGgBtTINgQeBHKGOQDZdG0Nr6gjSVWvuF+M7hthOL2qr2mLEimdb6kdpibb5YdiW3VRuA/VL94HCkljzJ3DiJAqddNxseQPjO2/swufP17ZtdAq8Rb6y6j0VXKV658rakZV3wOJpYc3UlW11FgSLe6Hgj2WPD1TedlS6NAADrXIGmq09BwGoMqbo1TUlutq5jYn9Xa6iy2GTlvgcotkFwj+OQxPiwN4blunWfolfbqX5koPgElh6OUqnrtUbW47VraW4DuhXTkcPigxNpbNXbOxaWHyGnftXBzG+7vmVJs02XZR1jlYwkqXXjRo8Aahu/LAsThzmbx+cPpeqPBDGz77niZ0y9Vzn0DQwpuCYYZU+MHAE+EqbG/6TDcohhRasn76/MT01F19883wgV6qHUHOvzE9RRAPHWEoVRpA6Y1mhU1BEz7WgTqnkbGUPh2FMZqgBDXvrqGPq6S93lIxRam10JsbEDee8QBMajLUIWuEvY5GB0vyPulVmG/Ej4GX4oo63ahUJAAF9dL/zlRQbvRWtz5QHdbtfrrHKpt/pAtmEsw9HNcLiTc20HLzEnUFiQMNmsAFPAi3a8jpI0awVrDDENl0twgaeFw7IGzVCwsNTv0lFR76wjDVWYHMhQ7rHlYa/EyqpSN90CFMXhlFLCQoULay+Bz3S/dS8TOcyzpOmHqU/EzmQZmSsTg3j5Y9o8hZrxSzKOUUCjDC6X3EJSuecz8S5LkX4n5zRwp/DP7lM+RgmJo3J53M6Z/XJnHefGIpCDhTzEmuD5mG6qrAH8Wnb21+YnrYnmeFohWW3tL8xPSwfp8oYqxD21ghqEw2ulxugbraBNbHeTIVqdUhbVO0L8LhtdL+A0kTLBWsL2uRawHEkgfWAHXr1QbGsoIUE2U6Akj6RUMQxBPpF77tPVPE2lW0nAsxpsQwANr337tP3hBaTorArQYa77HXxgHiqTqMSLNcgaaix8oT1DNqlY8Lmw5bh3THSy5h6Lx79RNLAYsmwFEoPdp4wzY7CYZlvmqFibWvwhMGavIFjN1WjIpnqTzh1N9L8xMGH0xqBadMk27f0nEvjreqPfznTdOtaaX9sTj1taDdgj0tuNobSr5h3zLBheAFrk6QqZfy0csUtt3iKFbgDZ/6tf9tPmJKpoT4n5wPDMyqoBuOrSXJXDEjjKyx3don1bmjRRSXRRXxOUi3MHXuN56ItY2B5/QD7zzrEYa+oOo3T0PqmAGn9WWEZJiuZIPm3ynI3KTpUTCUzh5Crh2ymzBTprysQfpCiZFxoYGc4ey9oFl042O7W3ulLYWq2nXWO86H32h1PdHasi6u1hz75lupb/BhvLLmBX2dVIt14ve97E9ngINiz1K56mIsBvBGp8FGpg2J6TdkrTALA6te4HumGmz62KYscx4l29RQN8rGbkrj5/NfFeI19m9K6dSqaeXKP8DMfWPhw8Jv5vCchsyphaJYlWqOrWVtLEcSnhrOzp1qbAFe0CLi3fK3r0zwZZZTq+0EW+74wlaoFhyjJUG4GV7tJDuwemyqaSkG3bG+clQp0xvIv9Z1nTFL0B++JxwWwgaNOkoGljM/E1tTbkfpJYZvrKWG+AfmPOKUZjFAii2C8jTUeUapoxN9fpylyp2EO8ZeEGL777z8J0vwHU3BEnKMIhA1l5nK3S5dlPRsMeyv7q/Kecz0XDC6Kf9K/KJdsyTYxpLLGYW3zUmiU8JU+IAgOJxTEWBsPjCMvJJNrMdi1p3Cm7cuEwMXUaqbHdwUer75qYfBBvWNh37zGxFdFGWko/elYvPf3e6BobKp0hme3gOPulO1NpNUXIi5E3ZRvPjCaeAeqSb/xHh4Q0pRw++71O/W8tHG581P7YmD6NsbPUIVRrwJI+njDP0vRokU6akrftG+g7wefOUYvFVK5trb2V+ssobGpoc1c2Hs8PeOcnkmeWE58f9t7DuCAwNwdxHGHZweI92tvG273zj9pbeIXq6C5FHG2vukei+BxAqdaCQh9fN/me7nFxdZ/kbymOmn0vwt6Bsf8azjKeDPOd70pH4BtuzL7pyAnO3T1ybiqlRC3498Cx1K3hNMCJk5zOm8sq0U2co5RR0chNmVcyLu0p2+Ik6igE2AgexP1Y/c+sMc6y87dpn1ECPFFMXop6JgWvTT91flPOjuPgZ6fsbAs1KmTouRdZN9JyVO9u/uldRTx8pqYlEp7+Wh5zPYM/qjTnKjndgKtOVinbWHmjzlRo33mHOwBUBOlpbTwSKMz/l0t74VfL6o98FqqXOs1zsx/MUYrHEmydkd2+VUNkFtXOUb73+80AlNBfe3xgWKqvU08h943WZz+fpqmNWkCtJdfa36zMenUrNqbt8BNOhszXtad3fyhnUZbWFpc+N/TuUnfqAsFsdBYkZm58B4CblKmABpJI97GSkbejHGYzUZPSf8A5dvFTOOnadJB/d38ROLk5OmKZFpEtIu9hqYBUxBYm260yRbT6wRQe/fHm6gF2Qv4Q/2x8CSYWR9Pl/OQ2NT/AAweHVsPgZKsdf65LOnkvtzw9T2UUBWsxuRuEZMaQdZC9wc+4+E9X2ZtEmhSWmpLCmoPdpPJBWBHO952+yun1GlTRPR6xKqAxUCxtyN5zzltNx1g2TmOaqcxt6vAeMp2hi6dOwBufZB3d05bHf8AEMPotGqo7gLnx1guE6aUUuThKzNzJW3leJKbjpqVN3uzABTuEepSAmBX/wCIgPq4R78y4gJ6aMTc4Zj/AB2hzsunRPTvuMiKU55+mb8ML/8AMwep0sqn/wAOPzn7SpEc7+uhNLX/ALQnDgcBOMqdLKuo6lfMn6RYfpTW3iinmZRx/DsCbE3jPUuNPrORfpPXb/Kp+ZjDpBiPYpfH7xtcldxSGgEsWcSekuL5Ufy/zkW6SYs8aQ/gP3mbjdV0/SM/3d/dOLhVXbGIqLldkKneAtj5wWZarGKsUt1Pu+BgNRyxGnumnHVRfdEqgXVnlFNOKbuAfZP6oW3ZD8rSt9/l8R/KEbBH4I/2zBx9vlKz+uTPYlLrwPGUIvOaWIpZtIBUoleBmNs0Zbrrf3Q9a4sLmABL6DzkHWxm/jabWqlUW0MRPeZm0alj75oobzNyrk2XvkklLYlQd4lWJq3XQ+UyY+y5ehbMOce39XmJSMvvL5c+h4BG7dLUGkBoYzgYZfSTfTphfSaraIiQvJiRVpXjExRTBNI8rvLBAUdY0dYF0UUUCGw0Po+a+mXX4/aDtv8AcP6+Ikdn1SuGA5r9/vAq1Y3BB4D4gfadvJPbkOBjwalihxhFxwMi3TbdoWnZbB2VhGwyVK1HM34lzdiSRvAUb5yBHunc9G6q+hr+IiuOtPatmUclvzt8ZN9uvh1vdcztDZKmoxp0GVN47DgDTvvAtlqEQMwaxJuQlyVvawvwvOv6R7balUanSZCnVgcG5g6g75g9GyjJ1dTKTrYMNNWzb7zl4bO7jN+nu/zNXHDKST1+Pv8A1z236XbzaDhYAi1789+4zNUd063btOnWqJSDAWNmcaKvaawK8QMwlNXouA9vSKbLlJBWwObMFA1Om+/gJ6Xy3NHwPjY+EuOGf2Tzm/8A2ap5kU4lNVJbVbKwUNlvf/UPfePX2bRpPSp+lIwYgFtDl7RQre+7S/hN6Ty54UG9k980KaWUW+k3TgcNlW2KW9tSMo1NMMvHdmZV85n7JakzrnqAXSpm09VxewB3Em0m+1y6CBft56SQPw+15uDB4O5/Ha3aym6DTqWKkgqf8yy+8R2weDDaYhsoCEajVsxLr6vsm3umct6YYN90f+u7znRU6WAupFWoVuxa5sR2Tl3DnaQrehlku7FNM51BsqKBYAe0GMcnTAAk72F+6a2IGE6tshqF8vZuL9oODfwtpMPFP2Wjk6VNjTwXSF0K4bxmOtThLKFWxvHJ02bx4L6UORijk6D7Cr5sMraWAtz1+kCbf3eBnArinW+V2HgSB5SX6Qq/tG856M8Pblt3mW/PyhOFfW2vlPOxtKr+0bzjrtOrv6xvOTfHtuNemFv61+0e5PA/H7TzT9LVv2r+cb9KVv2r+Zk/pOkzelN4fOIpfgfdeeaHaNX9o/mZE42p+0f8zfeP09NvktemZfHyO/n4xFe75zzL0l/bf8zfeL0l/bf8zfebwi5f6elhLa24aaccwP8A0geEAOma4ue+2vu+M4I4h/bb8xkTVb2j5mOEdbd0rLzF/FfG26J7cxzGo01B08pweY8z5x7nmfMzZgbd9h8WRoWFr8xpx589ZpjEL7a/nX7zy0xrTODt6oMTTv8ArE/Mv3mfiNprm/WqPBh9zPO7RWjg7egjaS/tFOtzciXvtSgVymtTBI9oad084ivNuEN123p9IXPWpp3xLtajr+Iu7hc/ScRJpx/rjHMhuvQv0jS9sfH7RTDyxTNQ3X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xQTEhQUExIVFhUXFhUUFxcUGBQVFRQUFxYYFxUVFRQYHCggGBolHRUUITEhJSkrLi4uFx8zODMsNygtLisBCgoKDg0OGhAQGywgHBwsLCwsLCwsLDQsLSwsLCw3LiwsLCwsLCwsLCw3LCwsLCwsLCwsLCwsMiwsKywrKywrK//AABEIAPsAsQMBIgACEQEDEQH/xAAbAAABBQEBAAAAAAAAAAAAAAAEAAECAwUGB//EAEcQAAIBAgMEBggCBwYEBwAAAAECAAMRBBIhBTFBUQYTImFxkRQyUoGhscHRI5IVM1NyguHwFiRCQ2JzBzTC8URjdJOio7L/xAAZAQEBAQEBAQAAAAAAAAAAAAAAAgEDBAX/xAAjEQEBAAMAAwABBAMAAAAAAAAAAQIREgMhMUETIlGhBGGB/9oADAMBAAIRAxEAPwDyzKecWU84X1cXVzPJfYEynnFlPOGmh3Ruq7pADynnFlPOG+jn2T5GIYc+yfIzNt1QWU84sph3orew3lEcMfZPlG4aoGxmdWqamb4wpOljAzhayFsi2vv0BuJssNVkdb3mP1n7016eExNuypt3Zd/lEdmYo37J18JXUNVktVbk3kZZSxTbiSJotszFDgfMSD7JxDW0vY33ibuMIA84rtCBgq/7NfzWltPZuIbcifnkWt0CynnFlPOaX6GxHs0//c/lHXY1c8Kf5z9pnUNVmZTzkHU238Zr/oWv/wCV+Yn6RP0erEb6XPeftNmcOay7HnKq7EDf/VxNo9H6/Ol5mVV+j9cjTqz4H+UXKN5ovrDzil/oFf2B5iKT1DmiTh7gX1uL62l2GpLb1R5S3ECyjwX4hr/IRYRLDWb5PrcMdpFByk1YjjEwkZy/c6XGfg94iY0U33+U2aK3eZnYpu1b7zRmbi9GhigNNQajdwmWg1E1qY0gSp7o9ogIoEai3g3opvpC4pltipJQTUCIVQWwk4pnTKstHH9aymtXCwKrXzcY5Y0w2v8AOSvMlCCd+suFUrxuBpExMcmkBJKZXTe4Bk1kuku1+Y8zFGihrMenmC33DL55P5GWsLSwNdV3f4dOI7JH1kCLztnfbnjdHoUGchUUsTuA1J8JPEYOols6MobcWBAOtt+6FbBbLisOb7qqbt+rC+t4TiK2RMRTZg2eqgRblirpUJza33+ElvTINMgAkGx0B4GE4fZdV1DKl1Jyg3UXPLU75vYnBscK9IhfwctZCGQm5/XiwN99j7oHs3Birg8nWqmbFLlL3tmemwUC265OkMt2w6tMqSrAgg5SDvB5SvGYElVYghWuFPA2NjbwM1dts9TEuCtmLLTIO8uuVLnhfj4TVx1DPhqiB6bCgy1KYRgzdXfq64KjUXGsMcjg9jO1jdQt7AuwGc8ALzSGyatqhyqOqID5nUMt/VtpqDDsHUw1SktOu702TPkqgB0KNqQy8AOYlqYY06eORiGIp0SCDcMhcZSCfHdAEpdHqpDEvRAUZmvVHZF8uthzlFfZLBsuZT2c5YNdAt8up8dIVslwaOMuP8q//wBqnlyjKn9zqHT9fTDX4Ar+GPAvvgDNstlTrFZWQesUJ7N92YHW0bH4A0ygLIxdA4yk6K17A38DCuj9X8ZlJ0ajWDX4r1TsLjuYLbwkdujsYY6f8pTsTw7VSxmWbbLoJRw91DMwVSbC4JLHjYDXSEYnZrIUykVFqfq3W+Vm4gqdQdd0u21T7OFYbmoDLfS7BnzAc24+U1OiDjKFP7YBL8KrUqlsvccyX8DHLHP1dlI1QIa6ht1irZA27LmBsOW6WYLBvSTFOHVKlICk3ZzkLUOXsOLDW1jpyldKiOsVaga2Yo3A5i1iL8Drxm5WoKiY9ATlR6a9ogmy1d5mjl9jbKauzKhtZC+trXtcBbcxeDCgdwB/lOn2biKdJULM6tmFS1MKQUQBLMSRoe3Kdt0VSs2U9hrVE/237Sn3XAMb0Y4s2jTsAJasaSUXnN0k0tvGkurjQ0M66A8ez/8Am/1gRxmtgIZW9T3r8rTKB+c6/b7cmpsjHotam9S4VGViFFyQDfQk900Eq0fSTVOcpnL6AZhc3sT75z/Hwv8AHfCcPUuO+blBobJxK0qwqMCw7QYC13VlIYbu+/ul1bHUxh3oqr9qr1qsSuUALlVTpy5QWrgWCI7DsVCQpBXWxsfnL8LsupUC5MnbJUAsupXfccNJIv8A0qjtTqVabmoqlSUZQKhykK9iD2hff3CB7Kxi0aodkzKAylbgF1ZcpBNrHn4y5djvcANSPaCG1RWsSG3jhu3yf6BbKGNWgFJyhutBBbkOxAFrY2iEAakxKlsrK9i1Nj6r9m1vACVUukNhXDU1c1VVNGsEVCCthbXdCMTsRurDNWpKpZkuzt6yntf4PE+6DUtgtao7VqKCm6U2Yl2ALi6MAFGhHPdNn1lNszba00qoad+tTqzdiMove403wjZu0jTzFbFWUo6N2lZTrY8dDqDzgr7Jfr1oOVUvkCtcshFTKUZWGpGplybJdVrMrK4ovlqBc2i3sKmv+DnKyjJU3xQAYU0yhvW1Ykj2bk7oX+mAerzYeieqQImYMbAEkEjNYntGDUcKGpu+cXW3YsxJBYC+YaDfHwOzmq58hAKIamvG3DyufdIdMYnR2iwVkZVdWbOVYaBuaWtk3DdylL4luzbshfVC6WJ1JHfeXbHwYrNlLFOw7g2zXCISLDvGU++Rx2FVKaVhUzIxy6rlZHHBk4giGVOttRmbOVQ1PbKjPutcniYsPtB1SouhFUdvMAxY3ve54xtp4FaTIFcvnp06uoAsGB0t42luI2YUoU6uYHPcEeyR6vmtjFJ9UYvEtUy5rdkBRlAHZBJsbeJk8RjndUViCKa5U0AsvK/GDA3ikbXo4EkNJFZZaY1POY0lligUnLlFt/Z+T/eY+ISx046zTpj/AKT8DKq1ANOl9Oeqz00lmDPaifCEbtZbh6NtTwg038EOtw9emdWS+KT+EZKg8lBl2y2y4rBpuFN6d+8sQ7Ee6ZGB2maFVKialTcg7iG0cHusTKcHtY08QtZlz5X6zLfKC1ybE23erN0nY7G0qSqclR8/WMCGUKuWx3EbzcmWOb4Bf/UVL7z/AJNNvkpPugOO2ojU3y4dUZySXLs5W+pyAgAakwT9K2www/VjSoaufM2bMRlOn7sxreY0fQqYqtUC+k1B+FkJt1dMm5Ou6+6UbPWn6LiwxcUuvoFWS2cKGa1r8bG8z6W2AaK0Xw9Oooc1Dmaot2YZW0DEWsBLK+2yUqp1NMLVKMcoIyGmLJl5236ypNM2M2jQdMdQUi6q2HWkVAsaOZOrOnO5v3kyyji3oV8a6bxV8VdM7BkbuMzNnbbdVooVVxSe9LMNUANwpbit9bcyYdV2kzGrdKX4pUvZbbmzEjWMq3Q/HYJBRq16Q/BdV040j1il6bfEjukdl4ulR6pnqMGD9bZFVlIIyhSb+yWmJRxbIKqZjkqZcwOobKQRp4gSeKxbVWzMFAFgMq5eyBaxUSR0Gy8KKWOdALoq18trjMhoOyWtyUgfwzJ26gOFovSuKQcrVUm/V1d978mWwkT0jqK6tmTOlPq0bIuiWy21GuhbzgYxr5XFNh2x2lsCh8U3XHAwCtsUc7YJQbXwmHFwdQArZjproAfKa2Ex1KuteggqBnHWJnKlQ9EdlUtrfLprymBV25iMykuLohpqSq3VLWy25WLj3wHC496bh6bZHBJDC1xcEEActYGkp07v5XjwdKzN2ibsd55mwF4Qsm1eMOsmwjBZK8lR8sUlmjQKFfd/D8jINHoMDb+H5GM06Z/U9GlOJaw75YzgbzKMTSLAFTe0Mt2GvHVbyfo7S6nStKl0izaFWl2YA41mteCYnDcRMqpj6DIx4S1pVSpkkaTRyC2vAeU25IkA06gAO/MbWE1E3TKq1NbLp/W+KmSOMlcumty7pF10kRVFtZS2NXhcwW7Z7ggm8lTqEbpZWcMdAbyGXuhjQouGGoF45wimC4A9qaSTL8XMTqoGkcRRSFLZFpG8V4FkeNHgBdZlcng4U+BzNFiquXSLDUdxOuigeNyfrAsY12bxt5Tpfd25KWh2B9UwCaOFSwgPiKwQQSnjDx5xnBqVMo4kAX7zNzD9EqoYHPT08Tf4QAusHMSJrL7Q8xN7+yzl8xakOyVsAwFm3ndvjU+j7BtDR009Ukn4Q3pzprL7Qg2Kr3NrgfWdVU6MubjNSF7Wy0+Rvz7pOpsB3GXrEGgBtTINgQeBHKGOQDZdG0Nr6gjSVWvuF+M7hthOL2qr2mLEimdb6kdpibb5YdiW3VRuA/VL94HCkljzJ3DiJAqddNxseQPjO2/swufP17ZtdAq8Rb6y6j0VXKV658rakZV3wOJpYc3UlW11FgSLe6Hgj2WPD1TedlS6NAADrXIGmq09BwGoMqbo1TUlutq5jYn9Xa6iy2GTlvgcotkFwj+OQxPiwN4blunWfolfbqX5koPgElh6OUqnrtUbW47VraW4DuhXTkcPigxNpbNXbOxaWHyGnftXBzG+7vmVJs02XZR1jlYwkqXXjRo8Aahu/LAsThzmbx+cPpeqPBDGz77niZ0y9Vzn0DQwpuCYYZU+MHAE+EqbG/6TDcohhRasn76/MT01F19883wgV6qHUHOvzE9RRAPHWEoVRpA6Y1mhU1BEz7WgTqnkbGUPh2FMZqgBDXvrqGPq6S93lIxRam10JsbEDee8QBMajLUIWuEvY5GB0vyPulVmG/Ej4GX4oo63ahUJAAF9dL/zlRQbvRWtz5QHdbtfrrHKpt/pAtmEsw9HNcLiTc20HLzEnUFiQMNmsAFPAi3a8jpI0awVrDDENl0twgaeFw7IGzVCwsNTv0lFR76wjDVWYHMhQ7rHlYa/EyqpSN90CFMXhlFLCQoULay+Bz3S/dS8TOcyzpOmHqU/EzmQZmSsTg3j5Y9o8hZrxSzKOUUCjDC6X3EJSuecz8S5LkX4n5zRwp/DP7lM+RgmJo3J53M6Z/XJnHefGIpCDhTzEmuD5mG6qrAH8Wnb21+YnrYnmeFohWW3tL8xPSwfp8oYqxD21ghqEw2ulxugbraBNbHeTIVqdUhbVO0L8LhtdL+A0kTLBWsL2uRawHEkgfWAHXr1QbGsoIUE2U6Akj6RUMQxBPpF77tPVPE2lW0nAsxpsQwANr337tP3hBaTorArQYa77HXxgHiqTqMSLNcgaaix8oT1DNqlY8Lmw5bh3THSy5h6Lx79RNLAYsmwFEoPdp4wzY7CYZlvmqFibWvwhMGavIFjN1WjIpnqTzh1N9L8xMGH0xqBadMk27f0nEvjreqPfznTdOtaaX9sTj1taDdgj0tuNobSr5h3zLBheAFrk6QqZfy0csUtt3iKFbgDZ/6tf9tPmJKpoT4n5wPDMyqoBuOrSXJXDEjjKyx3don1bmjRRSXRRXxOUi3MHXuN56ItY2B5/QD7zzrEYa+oOo3T0PqmAGn9WWEZJiuZIPm3ynI3KTpUTCUzh5Crh2ymzBTprysQfpCiZFxoYGc4ey9oFl042O7W3ulLYWq2nXWO86H32h1PdHasi6u1hz75lupb/BhvLLmBX2dVIt14ve97E9ngINiz1K56mIsBvBGp8FGpg2J6TdkrTALA6te4HumGmz62KYscx4l29RQN8rGbkrj5/NfFeI19m9K6dSqaeXKP8DMfWPhw8Jv5vCchsyphaJYlWqOrWVtLEcSnhrOzp1qbAFe0CLi3fK3r0zwZZZTq+0EW+74wlaoFhyjJUG4GV7tJDuwemyqaSkG3bG+clQp0xvIv9Z1nTFL0B++JxwWwgaNOkoGljM/E1tTbkfpJYZvrKWG+AfmPOKUZjFAii2C8jTUeUapoxN9fpylyp2EO8ZeEGL777z8J0vwHU3BEnKMIhA1l5nK3S5dlPRsMeyv7q/Kecz0XDC6Kf9K/KJdsyTYxpLLGYW3zUmiU8JU+IAgOJxTEWBsPjCMvJJNrMdi1p3Cm7cuEwMXUaqbHdwUer75qYfBBvWNh37zGxFdFGWko/elYvPf3e6BobKp0hme3gOPulO1NpNUXIi5E3ZRvPjCaeAeqSb/xHh4Q0pRw++71O/W8tHG581P7YmD6NsbPUIVRrwJI+njDP0vRokU6akrftG+g7wefOUYvFVK5trb2V+ssobGpoc1c2Hs8PeOcnkmeWE58f9t7DuCAwNwdxHGHZweI92tvG273zj9pbeIXq6C5FHG2vukei+BxAqdaCQh9fN/me7nFxdZ/kbymOmn0vwt6Bsf8azjKeDPOd70pH4BtuzL7pyAnO3T1ybiqlRC3498Cx1K3hNMCJk5zOm8sq0U2co5RR0chNmVcyLu0p2+Ik6igE2AgexP1Y/c+sMc6y87dpn1ECPFFMXop6JgWvTT91flPOjuPgZ6fsbAs1KmTouRdZN9JyVO9u/uldRTx8pqYlEp7+Wh5zPYM/qjTnKjndgKtOVinbWHmjzlRo33mHOwBUBOlpbTwSKMz/l0t74VfL6o98FqqXOs1zsx/MUYrHEmydkd2+VUNkFtXOUb73+80AlNBfe3xgWKqvU08h943WZz+fpqmNWkCtJdfa36zMenUrNqbt8BNOhszXtad3fyhnUZbWFpc+N/TuUnfqAsFsdBYkZm58B4CblKmABpJI97GSkbejHGYzUZPSf8A5dvFTOOnadJB/d38ROLk5OmKZFpEtIu9hqYBUxBYm260yRbT6wRQe/fHm6gF2Qv4Q/2x8CSYWR9Pl/OQ2NT/AAweHVsPgZKsdf65LOnkvtzw9T2UUBWsxuRuEZMaQdZC9wc+4+E9X2ZtEmhSWmpLCmoPdpPJBWBHO952+yun1GlTRPR6xKqAxUCxtyN5zzltNx1g2TmOaqcxt6vAeMp2hi6dOwBufZB3d05bHf8AEMPotGqo7gLnx1guE6aUUuThKzNzJW3leJKbjpqVN3uzABTuEepSAmBX/wCIgPq4R78y4gJ6aMTc4Zj/AB2hzsunRPTvuMiKU55+mb8ML/8AMwep0sqn/wAOPzn7SpEc7+uhNLX/ALQnDgcBOMqdLKuo6lfMn6RYfpTW3iinmZRx/DsCbE3jPUuNPrORfpPXb/Kp+ZjDpBiPYpfH7xtcldxSGgEsWcSekuL5Ufy/zkW6SYs8aQ/gP3mbjdV0/SM/3d/dOLhVXbGIqLldkKneAtj5wWZarGKsUt1Pu+BgNRyxGnumnHVRfdEqgXVnlFNOKbuAfZP6oW3ZD8rSt9/l8R/KEbBH4I/2zBx9vlKz+uTPYlLrwPGUIvOaWIpZtIBUoleBmNs0Zbrrf3Q9a4sLmABL6DzkHWxm/jabWqlUW0MRPeZm0alj75oobzNyrk2XvkklLYlQd4lWJq3XQ+UyY+y5ehbMOce39XmJSMvvL5c+h4BG7dLUGkBoYzgYZfSTfTphfSaraIiQvJiRVpXjExRTBNI8rvLBAUdY0dYF0UUUCGw0Po+a+mXX4/aDtv8AcP6+Ikdn1SuGA5r9/vAq1Y3BB4D4gfadvJPbkOBjwalihxhFxwMi3TbdoWnZbB2VhGwyVK1HM34lzdiSRvAUb5yBHunc9G6q+hr+IiuOtPatmUclvzt8ZN9uvh1vdcztDZKmoxp0GVN47DgDTvvAtlqEQMwaxJuQlyVvawvwvOv6R7balUanSZCnVgcG5g6g75g9GyjJ1dTKTrYMNNWzb7zl4bO7jN+nu/zNXHDKST1+Pv8A1z236XbzaDhYAi1789+4zNUd063btOnWqJSDAWNmcaKvaawK8QMwlNXouA9vSKbLlJBWwObMFA1Om+/gJ6Xy3NHwPjY+EuOGf2Tzm/8A2ap5kU4lNVJbVbKwUNlvf/UPfePX2bRpPSp+lIwYgFtDl7RQre+7S/hN6Ty54UG9k980KaWUW+k3TgcNlW2KW9tSMo1NMMvHdmZV85n7JakzrnqAXSpm09VxewB3Em0m+1y6CBft56SQPw+15uDB4O5/Ha3aym6DTqWKkgqf8yy+8R2weDDaYhsoCEajVsxLr6vsm3umct6YYN90f+u7znRU6WAupFWoVuxa5sR2Tl3DnaQrehlku7FNM51BsqKBYAe0GMcnTAAk72F+6a2IGE6tshqF8vZuL9oODfwtpMPFP2Wjk6VNjTwXSF0K4bxmOtThLKFWxvHJ02bx4L6UORijk6D7Cr5sMraWAtz1+kCbf3eBnArinW+V2HgSB5SX6Qq/tG856M8Pblt3mW/PyhOFfW2vlPOxtKr+0bzjrtOrv6xvOTfHtuNemFv61+0e5PA/H7TzT9LVv2r+cb9KVv2r+Zk/pOkzelN4fOIpfgfdeeaHaNX9o/mZE42p+0f8zfeP09NvktemZfHyO/n4xFe75zzL0l/bf8zfeL0l/bf8zfebwi5f6elhLa24aaccwP8A0geEAOma4ue+2vu+M4I4h/bb8xkTVb2j5mOEdbd0rLzF/FfG26J7cxzGo01B08pweY8z5x7nmfMzZgbd9h8WRoWFr8xpx589ZpjEL7a/nX7zy0xrTODt6oMTTv8ArE/Mv3mfiNprm/WqPBh9zPO7RWjg7egjaS/tFOtzciXvtSgVymtTBI9oad084ivNuEN123p9IXPWpp3xLtajr+Iu7hc/ScRJpx/rjHMhuvQv0jS9sfH7RTDyxTNQ3X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data:image/jpeg;base64,/9j/4AAQSkZJRgABAQAAAQABAAD/2wCEAAkGBxQTEhQUExIVFhUXFhUUFxcUGBQVFRQUFxYYFxUVFRQYHCggGBolHRUUITEhJSkrLi4uFx8zODMsNygtLisBCgoKDg0OGhAQGywgHBwsLCwsLCwsLDQsLSwsLCw3LiwsLCwsLCwsLCw3LCwsLCwsLCwsLCwsMiwsKywrKywrK//AABEIAPsAsQMBIgACEQEDEQH/xAAbAAABBQEBAAAAAAAAAAAAAAAEAAECAwUGB//EAEcQAAIBAgMEBggCBwYEBwAAAAECAAMRBBIhBTFBUQYTImFxkRQyUoGhscHRI5IVM1NyguHwFiRCQ2JzBzTC8URjdJOio7L/xAAZAQEBAQEBAQAAAAAAAAAAAAAAAgEDBAX/xAAjEQEBAAMAAwABBAMAAAAAAAAAAQIREgMhMUETIlGhBGGB/9oADAMBAAIRAxEAPwDyzKecWU84X1cXVzPJfYEynnFlPOGmh3Ruq7pADynnFlPOG+jn2T5GIYc+yfIzNt1QWU84sph3orew3lEcMfZPlG4aoGxmdWqamb4wpOljAzhayFsi2vv0BuJssNVkdb3mP1n7016eExNuypt3Zd/lEdmYo37J18JXUNVktVbk3kZZSxTbiSJotszFDgfMSD7JxDW0vY33ibuMIA84rtCBgq/7NfzWltPZuIbcifnkWt0CynnFlPOaX6GxHs0//c/lHXY1c8Kf5z9pnUNVmZTzkHU238Zr/oWv/wCV+Yn6RP0erEb6XPeftNmcOay7HnKq7EDf/VxNo9H6/Ol5mVV+j9cjTqz4H+UXKN5ovrDzil/oFf2B5iKT1DmiTh7gX1uL62l2GpLb1R5S3ECyjwX4hr/IRYRLDWb5PrcMdpFByk1YjjEwkZy/c6XGfg94iY0U33+U2aK3eZnYpu1b7zRmbi9GhigNNQajdwmWg1E1qY0gSp7o9ogIoEai3g3opvpC4pltipJQTUCIVQWwk4pnTKstHH9aymtXCwKrXzcY5Y0w2v8AOSvMlCCd+suFUrxuBpExMcmkBJKZXTe4Bk1kuku1+Y8zFGihrMenmC33DL55P5GWsLSwNdV3f4dOI7JH1kCLztnfbnjdHoUGchUUsTuA1J8JPEYOols6MobcWBAOtt+6FbBbLisOb7qqbt+rC+t4TiK2RMRTZg2eqgRblirpUJza33+ElvTINMgAkGx0B4GE4fZdV1DKl1Jyg3UXPLU75vYnBscK9IhfwctZCGQm5/XiwN99j7oHs3Birg8nWqmbFLlL3tmemwUC265OkMt2w6tMqSrAgg5SDvB5SvGYElVYghWuFPA2NjbwM1dts9TEuCtmLLTIO8uuVLnhfj4TVx1DPhqiB6bCgy1KYRgzdXfq64KjUXGsMcjg9jO1jdQt7AuwGc8ALzSGyatqhyqOqID5nUMt/VtpqDDsHUw1SktOu702TPkqgB0KNqQy8AOYlqYY06eORiGIp0SCDcMhcZSCfHdAEpdHqpDEvRAUZmvVHZF8uthzlFfZLBsuZT2c5YNdAt8up8dIVslwaOMuP8q//wBqnlyjKn9zqHT9fTDX4Ar+GPAvvgDNstlTrFZWQesUJ7N92YHW0bH4A0ygLIxdA4yk6K17A38DCuj9X8ZlJ0ajWDX4r1TsLjuYLbwkdujsYY6f8pTsTw7VSxmWbbLoJRw91DMwVSbC4JLHjYDXSEYnZrIUykVFqfq3W+Vm4gqdQdd0u21T7OFYbmoDLfS7BnzAc24+U1OiDjKFP7YBL8KrUqlsvccyX8DHLHP1dlI1QIa6ht1irZA27LmBsOW6WYLBvSTFOHVKlICk3ZzkLUOXsOLDW1jpyldKiOsVaga2Yo3A5i1iL8Drxm5WoKiY9ATlR6a9ogmy1d5mjl9jbKauzKhtZC+trXtcBbcxeDCgdwB/lOn2biKdJULM6tmFS1MKQUQBLMSRoe3Kdt0VSs2U9hrVE/237Sn3XAMb0Y4s2jTsAJasaSUXnN0k0tvGkurjQ0M66A8ez/8Am/1gRxmtgIZW9T3r8rTKB+c6/b7cmpsjHotam9S4VGViFFyQDfQk900Eq0fSTVOcpnL6AZhc3sT75z/Hwv8AHfCcPUuO+blBobJxK0qwqMCw7QYC13VlIYbu+/ul1bHUxh3oqr9qr1qsSuUALlVTpy5QWrgWCI7DsVCQpBXWxsfnL8LsupUC5MnbJUAsupXfccNJIv8A0qjtTqVabmoqlSUZQKhykK9iD2hff3CB7Kxi0aodkzKAylbgF1ZcpBNrHn4y5djvcANSPaCG1RWsSG3jhu3yf6BbKGNWgFJyhutBBbkOxAFrY2iEAakxKlsrK9i1Nj6r9m1vACVUukNhXDU1c1VVNGsEVCCthbXdCMTsRurDNWpKpZkuzt6yntf4PE+6DUtgtao7VqKCm6U2Yl2ALi6MAFGhHPdNn1lNszba00qoad+tTqzdiMove403wjZu0jTzFbFWUo6N2lZTrY8dDqDzgr7Jfr1oOVUvkCtcshFTKUZWGpGplybJdVrMrK4ovlqBc2i3sKmv+DnKyjJU3xQAYU0yhvW1Ykj2bk7oX+mAerzYeieqQImYMbAEkEjNYntGDUcKGpu+cXW3YsxJBYC+YaDfHwOzmq58hAKIamvG3DyufdIdMYnR2iwVkZVdWbOVYaBuaWtk3DdylL4luzbshfVC6WJ1JHfeXbHwYrNlLFOw7g2zXCISLDvGU++Rx2FVKaVhUzIxy6rlZHHBk4giGVOttRmbOVQ1PbKjPutcniYsPtB1SouhFUdvMAxY3ve54xtp4FaTIFcvnp06uoAsGB0t42luI2YUoU6uYHPcEeyR6vmtjFJ9UYvEtUy5rdkBRlAHZBJsbeJk8RjndUViCKa5U0AsvK/GDA3ikbXo4EkNJFZZaY1POY0lligUnLlFt/Z+T/eY+ISx046zTpj/AKT8DKq1ANOl9Oeqz00lmDPaifCEbtZbh6NtTwg038EOtw9emdWS+KT+EZKg8lBl2y2y4rBpuFN6d+8sQ7Ee6ZGB2maFVKialTcg7iG0cHusTKcHtY08QtZlz5X6zLfKC1ybE23erN0nY7G0qSqclR8/WMCGUKuWx3EbzcmWOb4Bf/UVL7z/AJNNvkpPugOO2ojU3y4dUZySXLs5W+pyAgAakwT9K2www/VjSoaufM2bMRlOn7sxreY0fQqYqtUC+k1B+FkJt1dMm5Ou6+6UbPWn6LiwxcUuvoFWS2cKGa1r8bG8z6W2AaK0Xw9Oooc1Dmaot2YZW0DEWsBLK+2yUqp1NMLVKMcoIyGmLJl5236ypNM2M2jQdMdQUi6q2HWkVAsaOZOrOnO5v3kyyji3oV8a6bxV8VdM7BkbuMzNnbbdVooVVxSe9LMNUANwpbit9bcyYdV2kzGrdKX4pUvZbbmzEjWMq3Q/HYJBRq16Q/BdV040j1il6bfEjukdl4ulR6pnqMGD9bZFVlIIyhSb+yWmJRxbIKqZjkqZcwOobKQRp4gSeKxbVWzMFAFgMq5eyBaxUSR0Gy8KKWOdALoq18trjMhoOyWtyUgfwzJ26gOFovSuKQcrVUm/V1d978mWwkT0jqK6tmTOlPq0bIuiWy21GuhbzgYxr5XFNh2x2lsCh8U3XHAwCtsUc7YJQbXwmHFwdQArZjproAfKa2Ex1KuteggqBnHWJnKlQ9EdlUtrfLprymBV25iMykuLohpqSq3VLWy25WLj3wHC496bh6bZHBJDC1xcEEActYGkp07v5XjwdKzN2ibsd55mwF4Qsm1eMOsmwjBZK8lR8sUlmjQKFfd/D8jINHoMDb+H5GM06Z/U9GlOJaw75YzgbzKMTSLAFTe0Mt2GvHVbyfo7S6nStKl0izaFWl2YA41mteCYnDcRMqpj6DIx4S1pVSpkkaTRyC2vAeU25IkA06gAO/MbWE1E3TKq1NbLp/W+KmSOMlcumty7pF10kRVFtZS2NXhcwW7Z7ggm8lTqEbpZWcMdAbyGXuhjQouGGoF45wimC4A9qaSTL8XMTqoGkcRRSFLZFpG8V4FkeNHgBdZlcng4U+BzNFiquXSLDUdxOuigeNyfrAsY12bxt5Tpfd25KWh2B9UwCaOFSwgPiKwQQSnjDx5xnBqVMo4kAX7zNzD9EqoYHPT08Tf4QAusHMSJrL7Q8xN7+yzl8xakOyVsAwFm3ndvjU+j7BtDR009Ukn4Q3pzprL7Qg2Kr3NrgfWdVU6MubjNSF7Wy0+Rvz7pOpsB3GXrEGgBtTINgQeBHKGOQDZdG0Nr6gjSVWvuF+M7hthOL2qr2mLEimdb6kdpibb5YdiW3VRuA/VL94HCkljzJ3DiJAqddNxseQPjO2/swufP17ZtdAq8Rb6y6j0VXKV658rakZV3wOJpYc3UlW11FgSLe6Hgj2WPD1TedlS6NAADrXIGmq09BwGoMqbo1TUlutq5jYn9Xa6iy2GTlvgcotkFwj+OQxPiwN4blunWfolfbqX5koPgElh6OUqnrtUbW47VraW4DuhXTkcPigxNpbNXbOxaWHyGnftXBzG+7vmVJs02XZR1jlYwkqXXjRo8Aahu/LAsThzmbx+cPpeqPBDGz77niZ0y9Vzn0DQwpuCYYZU+MHAE+EqbG/6TDcohhRasn76/MT01F19883wgV6qHUHOvzE9RRAPHWEoVRpA6Y1mhU1BEz7WgTqnkbGUPh2FMZqgBDXvrqGPq6S93lIxRam10JsbEDee8QBMajLUIWuEvY5GB0vyPulVmG/Ej4GX4oo63ahUJAAF9dL/zlRQbvRWtz5QHdbtfrrHKpt/pAtmEsw9HNcLiTc20HLzEnUFiQMNmsAFPAi3a8jpI0awVrDDENl0twgaeFw7IGzVCwsNTv0lFR76wjDVWYHMhQ7rHlYa/EyqpSN90CFMXhlFLCQoULay+Bz3S/dS8TOcyzpOmHqU/EzmQZmSsTg3j5Y9o8hZrxSzKOUUCjDC6X3EJSuecz8S5LkX4n5zRwp/DP7lM+RgmJo3J53M6Z/XJnHefGIpCDhTzEmuD5mG6qrAH8Wnb21+YnrYnmeFohWW3tL8xPSwfp8oYqxD21ghqEw2ulxugbraBNbHeTIVqdUhbVO0L8LhtdL+A0kTLBWsL2uRawHEkgfWAHXr1QbGsoIUE2U6Akj6RUMQxBPpF77tPVPE2lW0nAsxpsQwANr337tP3hBaTorArQYa77HXxgHiqTqMSLNcgaaix8oT1DNqlY8Lmw5bh3THSy5h6Lx79RNLAYsmwFEoPdp4wzY7CYZlvmqFibWvwhMGavIFjN1WjIpnqTzh1N9L8xMGH0xqBadMk27f0nEvjreqPfznTdOtaaX9sTj1taDdgj0tuNobSr5h3zLBheAFrk6QqZfy0csUtt3iKFbgDZ/6tf9tPmJKpoT4n5wPDMyqoBuOrSXJXDEjjKyx3don1bmjRRSXRRXxOUi3MHXuN56ItY2B5/QD7zzrEYa+oOo3T0PqmAGn9WWEZJiuZIPm3ynI3KTpUTCUzh5Crh2ymzBTprysQfpCiZFxoYGc4ey9oFl042O7W3ulLYWq2nXWO86H32h1PdHasi6u1hz75lupb/BhvLLmBX2dVIt14ve97E9ngINiz1K56mIsBvBGp8FGpg2J6TdkrTALA6te4HumGmz62KYscx4l29RQN8rGbkrj5/NfFeI19m9K6dSqaeXKP8DMfWPhw8Jv5vCchsyphaJYlWqOrWVtLEcSnhrOzp1qbAFe0CLi3fK3r0zwZZZTq+0EW+74wlaoFhyjJUG4GV7tJDuwemyqaSkG3bG+clQp0xvIv9Z1nTFL0B++JxwWwgaNOkoGljM/E1tTbkfpJYZvrKWG+AfmPOKUZjFAii2C8jTUeUapoxN9fpylyp2EO8ZeEGL777z8J0vwHU3BEnKMIhA1l5nK3S5dlPRsMeyv7q/Kecz0XDC6Kf9K/KJdsyTYxpLLGYW3zUmiU8JU+IAgOJxTEWBsPjCMvJJNrMdi1p3Cm7cuEwMXUaqbHdwUer75qYfBBvWNh37zGxFdFGWko/elYvPf3e6BobKp0hme3gOPulO1NpNUXIi5E3ZRvPjCaeAeqSb/xHh4Q0pRw++71O/W8tHG581P7YmD6NsbPUIVRrwJI+njDP0vRokU6akrftG+g7wefOUYvFVK5trb2V+ssobGpoc1c2Hs8PeOcnkmeWE58f9t7DuCAwNwdxHGHZweI92tvG273zj9pbeIXq6C5FHG2vukei+BxAqdaCQh9fN/me7nFxdZ/kbymOmn0vwt6Bsf8azjKeDPOd70pH4BtuzL7pyAnO3T1ybiqlRC3498Cx1K3hNMCJk5zOm8sq0U2co5RR0chNmVcyLu0p2+Ik6igE2AgexP1Y/c+sMc6y87dpn1ECPFFMXop6JgWvTT91flPOjuPgZ6fsbAs1KmTouRdZN9JyVO9u/uldRTx8pqYlEp7+Wh5zPYM/qjTnKjndgKtOVinbWHmjzlRo33mHOwBUBOlpbTwSKMz/l0t74VfL6o98FqqXOs1zsx/MUYrHEmydkd2+VUNkFtXOUb73+80AlNBfe3xgWKqvU08h943WZz+fpqmNWkCtJdfa36zMenUrNqbt8BNOhszXtad3fyhnUZbWFpc+N/TuUnfqAsFsdBYkZm58B4CblKmABpJI97GSkbejHGYzUZPSf8A5dvFTOOnadJB/d38ROLk5OmKZFpEtIu9hqYBUxBYm260yRbT6wRQe/fHm6gF2Qv4Q/2x8CSYWR9Pl/OQ2NT/AAweHVsPgZKsdf65LOnkvtzw9T2UUBWsxuRuEZMaQdZC9wc+4+E9X2ZtEmhSWmpLCmoPdpPJBWBHO952+yun1GlTRPR6xKqAxUCxtyN5zzltNx1g2TmOaqcxt6vAeMp2hi6dOwBufZB3d05bHf8AEMPotGqo7gLnx1guE6aUUuThKzNzJW3leJKbjpqVN3uzABTuEepSAmBX/wCIgPq4R78y4gJ6aMTc4Zj/AB2hzsunRPTvuMiKU55+mb8ML/8AMwep0sqn/wAOPzn7SpEc7+uhNLX/ALQnDgcBOMqdLKuo6lfMn6RYfpTW3iinmZRx/DsCbE3jPUuNPrORfpPXb/Kp+ZjDpBiPYpfH7xtcldxSGgEsWcSekuL5Ufy/zkW6SYs8aQ/gP3mbjdV0/SM/3d/dOLhVXbGIqLldkKneAtj5wWZarGKsUt1Pu+BgNRyxGnumnHVRfdEqgXVnlFNOKbuAfZP6oW3ZD8rSt9/l8R/KEbBH4I/2zBx9vlKz+uTPYlLrwPGUIvOaWIpZtIBUoleBmNs0Zbrrf3Q9a4sLmABL6DzkHWxm/jabWqlUW0MRPeZm0alj75oobzNyrk2XvkklLYlQd4lWJq3XQ+UyY+y5ehbMOce39XmJSMvvL5c+h4BG7dLUGkBoYzgYZfSTfTphfSaraIiQvJiRVpXjExRTBNI8rvLBAUdY0dYF0UUUCGw0Po+a+mXX4/aDtv8AcP6+Ikdn1SuGA5r9/vAq1Y3BB4D4gfadvJPbkOBjwalihxhFxwMi3TbdoWnZbB2VhGwyVK1HM34lzdiSRvAUb5yBHunc9G6q+hr+IiuOtPatmUclvzt8ZN9uvh1vdcztDZKmoxp0GVN47DgDTvvAtlqEQMwaxJuQlyVvawvwvOv6R7balUanSZCnVgcG5g6g75g9GyjJ1dTKTrYMNNWzb7zl4bO7jN+nu/zNXHDKST1+Pv8A1z236XbzaDhYAi1789+4zNUd063btOnWqJSDAWNmcaKvaawK8QMwlNXouA9vSKbLlJBWwObMFA1Om+/gJ6Xy3NHwPjY+EuOGf2Tzm/8A2ap5kU4lNVJbVbKwUNlvf/UPfePX2bRpPSp+lIwYgFtDl7RQre+7S/hN6Ty54UG9k980KaWUW+k3TgcNlW2KW9tSMo1NMMvHdmZV85n7JakzrnqAXSpm09VxewB3Em0m+1y6CBft56SQPw+15uDB4O5/Ha3aym6DTqWKkgqf8yy+8R2weDDaYhsoCEajVsxLr6vsm3umct6YYN90f+u7znRU6WAupFWoVuxa5sR2Tl3DnaQrehlku7FNM51BsqKBYAe0GMcnTAAk72F+6a2IGE6tshqF8vZuL9oODfwtpMPFP2Wjk6VNjTwXSF0K4bxmOtThLKFWxvHJ02bx4L6UORijk6D7Cr5sMraWAtz1+kCbf3eBnArinW+V2HgSB5SX6Qq/tG856M8Pblt3mW/PyhOFfW2vlPOxtKr+0bzjrtOrv6xvOTfHtuNemFv61+0e5PA/H7TzT9LVv2r+cb9KVv2r+Zk/pOkzelN4fOIpfgfdeeaHaNX9o/mZE42p+0f8zfeP09NvktemZfHyO/n4xFe75zzL0l/bf8zfeL0l/bf8zfebwi5f6elhLa24aaccwP8A0geEAOma4ue+2vu+M4I4h/bb8xkTVb2j5mOEdbd0rLzF/FfG26J7cxzGo01B08pweY8z5x7nmfMzZgbd9h8WRoWFr8xpx589ZpjEL7a/nX7zy0xrTODt6oMTTv8ArE/Mv3mfiNprm/WqPBh9zPO7RWjg7egjaS/tFOtzciXvtSgVymtTBI9oad084ivNuEN123p9IXPWpp3xLtajr+Iu7hc/ScRJpx/rjHMhuvQv0jS9sfH7RTDyxTNQ3X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3" name="12 Forma en L">
            <a:hlinkClick r:id="rId3" action="ppaction://hlinksldjump"/>
          </p:cNvPr>
          <p:cNvSpPr/>
          <p:nvPr/>
        </p:nvSpPr>
        <p:spPr>
          <a:xfrm rot="2661309">
            <a:off x="7526871" y="5879815"/>
            <a:ext cx="360040" cy="36004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321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7" name="Text Box 3"/>
          <p:cNvSpPr txBox="1">
            <a:spLocks noChangeArrowheads="1"/>
          </p:cNvSpPr>
          <p:nvPr/>
        </p:nvSpPr>
        <p:spPr bwMode="auto">
          <a:xfrm>
            <a:off x="3159887" y="190282"/>
            <a:ext cx="26527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UNIVERSIDAD DE EL SALVADOR</a:t>
            </a:r>
          </a:p>
          <a:p>
            <a:pPr algn="ctr"/>
            <a:r>
              <a:rPr lang="es-ES_tradnl" sz="12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FACULTAD DE CIENCIAS AGRONOMICAS</a:t>
            </a:r>
          </a:p>
          <a:p>
            <a:pPr algn="ctr"/>
            <a:r>
              <a:rPr lang="es-ES_tradnl" sz="1200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DEPARTAMENTO DE ZOOTECNIA</a:t>
            </a:r>
            <a:endParaRPr lang="es-MX" sz="1200" b="1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1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59887" y="6237312"/>
            <a:ext cx="2895600" cy="457200"/>
          </a:xfrm>
        </p:spPr>
        <p:txBody>
          <a:bodyPr/>
          <a:lstStyle/>
          <a:p>
            <a:pPr algn="ctr"/>
            <a:r>
              <a:rPr lang="es-MX" sz="1000" dirty="0"/>
              <a:t>Francisco Alvarado Panameño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2538-1189-488B-A6BC-33E3B520CA2C}" type="slidenum">
              <a:rPr lang="es-MX" smtClean="0"/>
              <a:pPr/>
              <a:t>14</a:t>
            </a:fld>
            <a:endParaRPr lang="es-MX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184426" y="867689"/>
            <a:ext cx="4603696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MX" dirty="0" smtClean="0">
                <a:ln w="50800"/>
                <a:solidFill>
                  <a:schemeClr val="bg1">
                    <a:lumMod val="50000"/>
                  </a:schemeClr>
                </a:solidFill>
                <a:latin typeface="Franklin Gothic Medium Cond" pitchFamily="34" charset="0"/>
              </a:rPr>
              <a:t>Introducción </a:t>
            </a:r>
            <a:r>
              <a:rPr lang="es-MX" dirty="0">
                <a:ln w="50800"/>
                <a:solidFill>
                  <a:schemeClr val="bg1">
                    <a:lumMod val="50000"/>
                  </a:schemeClr>
                </a:solidFill>
                <a:latin typeface="Franklin Gothic Medium Cond" pitchFamily="34" charset="0"/>
              </a:rPr>
              <a:t>al estudio de los </a:t>
            </a:r>
            <a:r>
              <a:rPr lang="es-MX" dirty="0" smtClean="0">
                <a:ln w="50800"/>
                <a:solidFill>
                  <a:schemeClr val="bg1">
                    <a:lumMod val="50000"/>
                  </a:schemeClr>
                </a:solidFill>
                <a:latin typeface="Franklin Gothic Medium Cond" pitchFamily="34" charset="0"/>
              </a:rPr>
              <a:t>parásitos</a:t>
            </a:r>
            <a:endParaRPr lang="es-MX" i="1" dirty="0">
              <a:solidFill>
                <a:schemeClr val="bg1">
                  <a:lumMod val="50000"/>
                </a:schemeClr>
              </a:solidFill>
              <a:latin typeface="Franklin Gothic Medium Cond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987239" y="1311448"/>
            <a:ext cx="745508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Rectángulo"/>
          <p:cNvSpPr/>
          <p:nvPr/>
        </p:nvSpPr>
        <p:spPr>
          <a:xfrm>
            <a:off x="2251484" y="1352660"/>
            <a:ext cx="46967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00066"/>
                </a:solidFill>
                <a:latin typeface="Franklin Gothic Medium Cond" pitchFamily="34" charset="0"/>
              </a:rPr>
              <a:t>Estudio de los Parásitos </a:t>
            </a:r>
            <a:endParaRPr lang="es-MX" sz="2800" b="1" dirty="0">
              <a:solidFill>
                <a:srgbClr val="000066"/>
              </a:solidFill>
              <a:latin typeface="Franklin Gothic Medium Cond" pitchFamily="34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951605" y="2334615"/>
            <a:ext cx="7490720" cy="3083123"/>
            <a:chOff x="951605" y="2334615"/>
            <a:chExt cx="7490720" cy="3083123"/>
          </a:xfrm>
        </p:grpSpPr>
        <p:pic>
          <p:nvPicPr>
            <p:cNvPr id="18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7797" y="2334615"/>
              <a:ext cx="2304528" cy="3021753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605" y="2348880"/>
              <a:ext cx="2327321" cy="3024336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9042" y="2348880"/>
              <a:ext cx="2071479" cy="3068858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11 Forma en L">
            <a:hlinkClick r:id="rId7" action="ppaction://hlinksldjump"/>
          </p:cNvPr>
          <p:cNvSpPr/>
          <p:nvPr/>
        </p:nvSpPr>
        <p:spPr>
          <a:xfrm rot="2661309">
            <a:off x="7526871" y="5879815"/>
            <a:ext cx="360040" cy="36004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986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26" name="Text Box 18"/>
          <p:cNvSpPr txBox="1">
            <a:spLocks noChangeArrowheads="1"/>
          </p:cNvSpPr>
          <p:nvPr/>
        </p:nvSpPr>
        <p:spPr bwMode="auto">
          <a:xfrm>
            <a:off x="987239" y="1988840"/>
            <a:ext cx="5413213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2000" dirty="0" smtClean="0">
                <a:latin typeface="Franklin Gothic Medium Cond" pitchFamily="34" charset="0"/>
              </a:rPr>
              <a:t>Código Internacional de Nomenclatura Zoológica (ICZN)</a:t>
            </a:r>
            <a:endParaRPr lang="es-MX" sz="2000" i="1" dirty="0">
              <a:latin typeface="Franklin Gothic Medium Cond" pitchFamily="34" charset="0"/>
            </a:endParaRPr>
          </a:p>
        </p:txBody>
      </p:sp>
      <p:sp>
        <p:nvSpPr>
          <p:cNvPr id="22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31840" y="6237312"/>
            <a:ext cx="2895600" cy="457200"/>
          </a:xfrm>
        </p:spPr>
        <p:txBody>
          <a:bodyPr/>
          <a:lstStyle/>
          <a:p>
            <a:r>
              <a:rPr lang="es-MX" sz="1000" dirty="0"/>
              <a:t>Francisco Alvarado Panameño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34970" y="5809407"/>
            <a:ext cx="414709" cy="353714"/>
          </a:xfrm>
        </p:spPr>
        <p:txBody>
          <a:bodyPr/>
          <a:lstStyle/>
          <a:p>
            <a:fld id="{A78D721D-5146-4EBC-A68D-E84258F4B005}" type="slidenum">
              <a:rPr lang="es-MX" smtClean="0"/>
              <a:pPr/>
              <a:t>15</a:t>
            </a:fld>
            <a:endParaRPr lang="es-MX" dirty="0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395536" y="2564904"/>
            <a:ext cx="6048672" cy="360092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00FF"/>
              </a:buClr>
              <a:buFont typeface="Wingdings" pitchFamily="2" charset="2"/>
              <a:buBlip>
                <a:blip r:embed="rId3"/>
              </a:buBlip>
            </a:pPr>
            <a:r>
              <a:rPr lang="es-ES" sz="1800" b="1" dirty="0" smtClean="0">
                <a:solidFill>
                  <a:schemeClr val="tx1"/>
                </a:solidFill>
                <a:latin typeface="Franklin Gothic Medium Cond" pitchFamily="34" charset="0"/>
              </a:rPr>
              <a:t>Animales y plantas … </a:t>
            </a:r>
            <a:r>
              <a:rPr lang="es-ES" sz="1800" dirty="0" smtClean="0">
                <a:solidFill>
                  <a:schemeClr val="tx1"/>
                </a:solidFill>
                <a:latin typeface="Franklin Gothic Medium Cond" pitchFamily="34" charset="0"/>
              </a:rPr>
              <a:t>nombres comunes</a:t>
            </a:r>
          </a:p>
          <a:p>
            <a:pPr marL="0" indent="0" algn="just">
              <a:buClr>
                <a:srgbClr val="0000FF"/>
              </a:buClr>
              <a:buNone/>
            </a:pPr>
            <a:endParaRPr lang="es-ES" sz="1800" dirty="0" smtClean="0">
              <a:solidFill>
                <a:schemeClr val="tx1"/>
              </a:solidFill>
              <a:latin typeface="Franklin Gothic Medium Cond" pitchFamily="34" charset="0"/>
            </a:endParaRPr>
          </a:p>
          <a:p>
            <a:pPr algn="just">
              <a:buClr>
                <a:srgbClr val="0000FF"/>
              </a:buClr>
              <a:buFont typeface="Wingdings" pitchFamily="2" charset="2"/>
              <a:buBlip>
                <a:blip r:embed="rId3"/>
              </a:buBlip>
            </a:pPr>
            <a:r>
              <a:rPr lang="es-ES" sz="1800" dirty="0" smtClean="0">
                <a:solidFill>
                  <a:schemeClr val="tx1"/>
                </a:solidFill>
                <a:latin typeface="Franklin Gothic Medium Cond" pitchFamily="34" charset="0"/>
                <a:ea typeface="Meiryo UI" pitchFamily="34" charset="-128"/>
                <a:cs typeface="Meiryo UI" pitchFamily="34" charset="-128"/>
              </a:rPr>
              <a:t>No se comprenden en todo el mundo</a:t>
            </a:r>
          </a:p>
          <a:p>
            <a:pPr marL="0" indent="0" algn="just">
              <a:buClr>
                <a:srgbClr val="0000FF"/>
              </a:buClr>
              <a:buNone/>
            </a:pPr>
            <a:endParaRPr lang="es-ES" sz="1800" dirty="0" smtClean="0">
              <a:solidFill>
                <a:schemeClr val="tx1"/>
              </a:solidFill>
              <a:latin typeface="Franklin Gothic Medium Cond" pitchFamily="34" charset="0"/>
              <a:ea typeface="Meiryo UI" pitchFamily="34" charset="-128"/>
              <a:cs typeface="Meiryo UI" pitchFamily="34" charset="-128"/>
            </a:endParaRPr>
          </a:p>
          <a:p>
            <a:pPr algn="just">
              <a:buClr>
                <a:srgbClr val="0000FF"/>
              </a:buClr>
              <a:buFont typeface="Wingdings" pitchFamily="2" charset="2"/>
              <a:buBlip>
                <a:blip r:embed="rId3"/>
              </a:buBlip>
            </a:pPr>
            <a:r>
              <a:rPr lang="es-ES" sz="1800" b="1" dirty="0" smtClean="0">
                <a:solidFill>
                  <a:schemeClr val="tx1"/>
                </a:solidFill>
                <a:latin typeface="Franklin Gothic Medium Cond" pitchFamily="34" charset="0"/>
                <a:ea typeface="Meiryo UI" pitchFamily="34" charset="-128"/>
                <a:cs typeface="Meiryo UI" pitchFamily="34" charset="-128"/>
              </a:rPr>
              <a:t>Denominación científica binomial </a:t>
            </a:r>
            <a:r>
              <a:rPr lang="es-ES" sz="1600" dirty="0" smtClean="0">
                <a:solidFill>
                  <a:schemeClr val="tx1"/>
                </a:solidFill>
                <a:latin typeface="Franklin Gothic Medium Cond" pitchFamily="34" charset="0"/>
                <a:ea typeface="Meiryo UI" pitchFamily="34" charset="-128"/>
                <a:cs typeface="Meiryo UI" pitchFamily="34" charset="-128"/>
              </a:rPr>
              <a:t>(Nombre genérico y especie)</a:t>
            </a:r>
          </a:p>
          <a:p>
            <a:pPr algn="just">
              <a:buClr>
                <a:srgbClr val="0000FF"/>
              </a:buClr>
              <a:buBlip>
                <a:blip r:embed="rId3"/>
              </a:buBlip>
            </a:pPr>
            <a:r>
              <a:rPr lang="es-ES" sz="1800" dirty="0">
                <a:solidFill>
                  <a:schemeClr val="tx1"/>
                </a:solidFill>
                <a:latin typeface="Franklin Gothic Medium Cond" pitchFamily="34" charset="0"/>
                <a:ea typeface="Meiryo UI" pitchFamily="34" charset="-128"/>
                <a:cs typeface="Meiryo UI" pitchFamily="34" charset="-128"/>
              </a:rPr>
              <a:t>Ej. </a:t>
            </a:r>
            <a:r>
              <a:rPr lang="es-ES" sz="1800" i="1" dirty="0" err="1">
                <a:solidFill>
                  <a:schemeClr val="tx1"/>
                </a:solidFill>
                <a:latin typeface="Franklin Gothic Medium Cond" pitchFamily="34" charset="0"/>
                <a:ea typeface="Meiryo UI" pitchFamily="34" charset="-128"/>
                <a:cs typeface="Meiryo UI" pitchFamily="34" charset="-128"/>
              </a:rPr>
              <a:t>Fasciola</a:t>
            </a:r>
            <a:r>
              <a:rPr lang="es-ES" sz="1800" i="1" dirty="0">
                <a:solidFill>
                  <a:schemeClr val="tx1"/>
                </a:solidFill>
                <a:latin typeface="Franklin Gothic Medium Cond" pitchFamily="34" charset="0"/>
                <a:ea typeface="Meiryo UI" pitchFamily="34" charset="-128"/>
                <a:cs typeface="Meiryo UI" pitchFamily="34" charset="-128"/>
              </a:rPr>
              <a:t> hepática; </a:t>
            </a:r>
            <a:r>
              <a:rPr lang="es-ES" sz="1800" i="1" dirty="0" smtClean="0">
                <a:solidFill>
                  <a:schemeClr val="tx1"/>
                </a:solidFill>
                <a:latin typeface="Franklin Gothic Medium Cond" pitchFamily="34" charset="0"/>
                <a:ea typeface="Meiryo UI" pitchFamily="34" charset="-128"/>
                <a:cs typeface="Meiryo UI" pitchFamily="34" charset="-128"/>
              </a:rPr>
              <a:t> </a:t>
            </a:r>
            <a:r>
              <a:rPr lang="es-ES" sz="1800" i="1" dirty="0" err="1" smtClean="0">
                <a:solidFill>
                  <a:schemeClr val="tx1"/>
                </a:solidFill>
                <a:latin typeface="Franklin Gothic Medium Cond" pitchFamily="34" charset="0"/>
                <a:ea typeface="Meiryo UI" pitchFamily="34" charset="-128"/>
                <a:cs typeface="Meiryo UI" pitchFamily="34" charset="-128"/>
              </a:rPr>
              <a:t>Acaris</a:t>
            </a:r>
            <a:r>
              <a:rPr lang="es-ES" sz="1800" i="1" dirty="0" smtClean="0">
                <a:solidFill>
                  <a:schemeClr val="tx1"/>
                </a:solidFill>
                <a:latin typeface="Franklin Gothic Medium Cond" pitchFamily="34" charset="0"/>
                <a:ea typeface="Meiryo UI" pitchFamily="34" charset="-128"/>
                <a:cs typeface="Meiryo UI" pitchFamily="34" charset="-128"/>
              </a:rPr>
              <a:t> </a:t>
            </a:r>
            <a:r>
              <a:rPr lang="es-ES" sz="1800" i="1" dirty="0" err="1" smtClean="0">
                <a:solidFill>
                  <a:schemeClr val="tx1"/>
                </a:solidFill>
                <a:latin typeface="Franklin Gothic Medium Cond" pitchFamily="34" charset="0"/>
                <a:ea typeface="Meiryo UI" pitchFamily="34" charset="-128"/>
                <a:cs typeface="Meiryo UI" pitchFamily="34" charset="-128"/>
              </a:rPr>
              <a:t>lumbricoides</a:t>
            </a:r>
            <a:r>
              <a:rPr lang="es-ES" sz="1800" i="1" dirty="0" smtClean="0">
                <a:solidFill>
                  <a:schemeClr val="tx1"/>
                </a:solidFill>
                <a:latin typeface="Franklin Gothic Medium Cond" pitchFamily="34" charset="0"/>
                <a:ea typeface="Meiryo UI" pitchFamily="34" charset="-128"/>
                <a:cs typeface="Meiryo UI" pitchFamily="34" charset="-128"/>
              </a:rPr>
              <a:t> </a:t>
            </a:r>
            <a:r>
              <a:rPr lang="es-ES" sz="1800" dirty="0" smtClean="0">
                <a:solidFill>
                  <a:schemeClr val="tx1"/>
                </a:solidFill>
                <a:latin typeface="Franklin Gothic Medium Cond" pitchFamily="34" charset="0"/>
                <a:ea typeface="Meiryo UI" pitchFamily="34" charset="-128"/>
                <a:cs typeface="Meiryo UI" pitchFamily="34" charset="-128"/>
              </a:rPr>
              <a:t>… </a:t>
            </a:r>
            <a:r>
              <a:rPr lang="es-ES" sz="1800" dirty="0" smtClean="0">
                <a:solidFill>
                  <a:srgbClr val="0000CC"/>
                </a:solidFill>
                <a:latin typeface="Franklin Gothic Medium Cond" pitchFamily="34" charset="0"/>
                <a:ea typeface="Meiryo UI" pitchFamily="34" charset="-128"/>
                <a:cs typeface="Meiryo UI" pitchFamily="34" charset="-128"/>
              </a:rPr>
              <a:t>fenotipo</a:t>
            </a:r>
          </a:p>
          <a:p>
            <a:pPr marL="0" indent="0" algn="just">
              <a:buClr>
                <a:srgbClr val="0000FF"/>
              </a:buClr>
              <a:buNone/>
            </a:pPr>
            <a:endParaRPr lang="es-ES" sz="1800" dirty="0" smtClean="0">
              <a:solidFill>
                <a:schemeClr val="tx1"/>
              </a:solidFill>
              <a:latin typeface="Franklin Gothic Medium Cond" pitchFamily="34" charset="0"/>
              <a:ea typeface="Meiryo UI" pitchFamily="34" charset="-128"/>
              <a:cs typeface="Meiryo UI" pitchFamily="34" charset="-128"/>
            </a:endParaRPr>
          </a:p>
          <a:p>
            <a:pPr algn="just">
              <a:buClr>
                <a:srgbClr val="0000FF"/>
              </a:buClr>
              <a:buFont typeface="Wingdings" pitchFamily="2" charset="2"/>
              <a:buBlip>
                <a:blip r:embed="rId3"/>
              </a:buBlip>
            </a:pPr>
            <a:r>
              <a:rPr lang="es-ES" sz="1800" b="1" dirty="0" smtClean="0">
                <a:solidFill>
                  <a:srgbClr val="0000CC"/>
                </a:solidFill>
                <a:latin typeface="Franklin Gothic Medium Cond" pitchFamily="34" charset="0"/>
                <a:ea typeface="Meiryo UI" pitchFamily="34" charset="-128"/>
                <a:cs typeface="Meiryo UI" pitchFamily="34" charset="-128"/>
              </a:rPr>
              <a:t>Taxón:</a:t>
            </a:r>
            <a:r>
              <a:rPr lang="es-ES" sz="1800" dirty="0" smtClean="0">
                <a:solidFill>
                  <a:schemeClr val="tx1"/>
                </a:solidFill>
                <a:latin typeface="Franklin Gothic Medium Cond" pitchFamily="34" charset="0"/>
                <a:ea typeface="Meiryo UI" pitchFamily="34" charset="-128"/>
                <a:cs typeface="Meiryo UI" pitchFamily="34" charset="-128"/>
              </a:rPr>
              <a:t> Unidad sistemática que designa un nivel jerárquico en la clasificación de los seres vivos </a:t>
            </a:r>
            <a:r>
              <a:rPr lang="es-ES" sz="1400" dirty="0" smtClean="0">
                <a:solidFill>
                  <a:schemeClr val="tx1"/>
                </a:solidFill>
                <a:latin typeface="Franklin Gothic Medium Cond" pitchFamily="34" charset="0"/>
                <a:ea typeface="Meiryo UI" pitchFamily="34" charset="-128"/>
                <a:cs typeface="Meiryo UI" pitchFamily="34" charset="-128"/>
              </a:rPr>
              <a:t>(especie, género, familia, </a:t>
            </a:r>
            <a:r>
              <a:rPr lang="es-ES" sz="1400" dirty="0" err="1" smtClean="0">
                <a:solidFill>
                  <a:schemeClr val="tx1"/>
                </a:solidFill>
                <a:latin typeface="Franklin Gothic Medium Cond" pitchFamily="34" charset="0"/>
                <a:ea typeface="Meiryo UI" pitchFamily="34" charset="-128"/>
                <a:cs typeface="Meiryo UI" pitchFamily="34" charset="-128"/>
              </a:rPr>
              <a:t>etc</a:t>
            </a:r>
            <a:r>
              <a:rPr lang="es-ES" sz="1400" dirty="0" smtClean="0">
                <a:solidFill>
                  <a:schemeClr val="tx1"/>
                </a:solidFill>
                <a:latin typeface="Franklin Gothic Medium Cond" pitchFamily="34" charset="0"/>
                <a:ea typeface="Meiryo UI" pitchFamily="34" charset="-128"/>
                <a:cs typeface="Meiryo UI" pitchFamily="34" charset="-128"/>
              </a:rPr>
              <a:t>)</a:t>
            </a:r>
            <a:endParaRPr lang="es-ES" sz="1400" b="1" dirty="0" smtClean="0">
              <a:solidFill>
                <a:schemeClr val="tx1"/>
              </a:solidFill>
              <a:latin typeface="Franklin Gothic Medium Cond" pitchFamily="34" charset="0"/>
              <a:ea typeface="Meiryo UI" pitchFamily="34" charset="-128"/>
              <a:cs typeface="Meiryo UI" pitchFamily="34" charset="-128"/>
            </a:endParaRPr>
          </a:p>
          <a:p>
            <a:pPr algn="just">
              <a:buClr>
                <a:srgbClr val="0000FF"/>
              </a:buClr>
              <a:buFont typeface="Wingdings" pitchFamily="2" charset="2"/>
              <a:buBlip>
                <a:blip r:embed="rId3"/>
              </a:buBlip>
            </a:pPr>
            <a:endParaRPr lang="es-ES" sz="1800" dirty="0" smtClean="0">
              <a:solidFill>
                <a:schemeClr val="tx1"/>
              </a:solidFill>
              <a:latin typeface="Franklin Gothic Medium Cond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endParaRPr lang="es-ES" sz="1800" dirty="0" smtClean="0">
              <a:solidFill>
                <a:schemeClr val="tx1"/>
              </a:solidFill>
              <a:latin typeface="Franklin Gothic Medium Cond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endParaRPr lang="es-ES" sz="1800" dirty="0">
              <a:solidFill>
                <a:schemeClr val="tx1"/>
              </a:solidFill>
              <a:latin typeface="Franklin Gothic Medium Cond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endParaRPr lang="es-ES" sz="1800" dirty="0">
              <a:solidFill>
                <a:schemeClr val="tx1"/>
              </a:solidFill>
              <a:latin typeface="Franklin Gothic Medium Cond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159887" y="190282"/>
            <a:ext cx="26527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UNIVERSIDAD DE EL SALVADOR</a:t>
            </a:r>
          </a:p>
          <a:p>
            <a:pPr algn="ctr"/>
            <a:r>
              <a:rPr lang="es-ES_tradnl" sz="12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FACULTAD DE CIENCIAS AGRONOMICAS</a:t>
            </a:r>
          </a:p>
          <a:p>
            <a:pPr algn="ctr"/>
            <a:r>
              <a:rPr lang="es-ES_tradnl" sz="1200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DEPARTAMENTO DE ZOOTECNIA</a:t>
            </a:r>
            <a:endParaRPr lang="es-MX" sz="1200" b="1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184426" y="867689"/>
            <a:ext cx="4603696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MX" dirty="0" smtClean="0">
                <a:ln w="50800"/>
                <a:solidFill>
                  <a:schemeClr val="bg1">
                    <a:lumMod val="50000"/>
                  </a:schemeClr>
                </a:solidFill>
                <a:latin typeface="Franklin Gothic Medium Cond" pitchFamily="34" charset="0"/>
              </a:rPr>
              <a:t>Introducción </a:t>
            </a:r>
            <a:r>
              <a:rPr lang="es-MX" dirty="0">
                <a:ln w="50800"/>
                <a:solidFill>
                  <a:schemeClr val="bg1">
                    <a:lumMod val="50000"/>
                  </a:schemeClr>
                </a:solidFill>
                <a:latin typeface="Franklin Gothic Medium Cond" pitchFamily="34" charset="0"/>
              </a:rPr>
              <a:t>al estudio de los </a:t>
            </a:r>
            <a:r>
              <a:rPr lang="es-MX" dirty="0" smtClean="0">
                <a:ln w="50800"/>
                <a:solidFill>
                  <a:schemeClr val="bg1">
                    <a:lumMod val="50000"/>
                  </a:schemeClr>
                </a:solidFill>
                <a:latin typeface="Franklin Gothic Medium Cond" pitchFamily="34" charset="0"/>
              </a:rPr>
              <a:t>parásitos</a:t>
            </a:r>
            <a:endParaRPr lang="es-MX" i="1" dirty="0">
              <a:solidFill>
                <a:schemeClr val="bg1">
                  <a:lumMod val="50000"/>
                </a:schemeClr>
              </a:solidFill>
              <a:latin typeface="Franklin Gothic Medium Cond" pitchFamily="34" charset="0"/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987239" y="1311448"/>
            <a:ext cx="745508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1893987" y="1344536"/>
            <a:ext cx="518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00066"/>
                </a:solidFill>
                <a:latin typeface="Franklin Gothic Medium Cond" pitchFamily="34" charset="0"/>
              </a:rPr>
              <a:t>Nomenclatura zoológica </a:t>
            </a:r>
            <a:r>
              <a:rPr lang="es-MX" b="1" dirty="0" smtClean="0">
                <a:solidFill>
                  <a:srgbClr val="000066"/>
                </a:solidFill>
                <a:latin typeface="Franklin Gothic Medium Cond" pitchFamily="34" charset="0"/>
              </a:rPr>
              <a:t>(Taxonomía) </a:t>
            </a:r>
            <a:endParaRPr lang="es-MX" b="1" dirty="0">
              <a:solidFill>
                <a:srgbClr val="000066"/>
              </a:solidFill>
              <a:latin typeface="Franklin Gothic Medium Cond" pitchFamily="34" charset="0"/>
            </a:endParaRPr>
          </a:p>
        </p:txBody>
      </p:sp>
      <p:pic>
        <p:nvPicPr>
          <p:cNvPr id="1026" name="Picture 2" descr="http://img1.wikia.nocookie.net/__cb20071107165634/herbolaria/images/2/26/Categor%C3%ADas_taxon%C3%B3micas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781" y="1988840"/>
            <a:ext cx="1440160" cy="369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Forma en L">
            <a:hlinkClick r:id="rId6" action="ppaction://hlinksldjump"/>
          </p:cNvPr>
          <p:cNvSpPr/>
          <p:nvPr/>
        </p:nvSpPr>
        <p:spPr>
          <a:xfrm rot="2661309">
            <a:off x="7526871" y="5879815"/>
            <a:ext cx="360040" cy="36004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02752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31840" y="6237312"/>
            <a:ext cx="2895600" cy="457200"/>
          </a:xfrm>
        </p:spPr>
        <p:txBody>
          <a:bodyPr/>
          <a:lstStyle/>
          <a:p>
            <a:r>
              <a:rPr lang="es-MX" sz="1000" dirty="0"/>
              <a:t>Francisco Alvarado Panameño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04448" y="5733256"/>
            <a:ext cx="414709" cy="353714"/>
          </a:xfrm>
        </p:spPr>
        <p:txBody>
          <a:bodyPr/>
          <a:lstStyle/>
          <a:p>
            <a:fld id="{A78D721D-5146-4EBC-A68D-E84258F4B005}" type="slidenum">
              <a:rPr lang="es-MX" smtClean="0"/>
              <a:pPr/>
              <a:t>16</a:t>
            </a:fld>
            <a:endParaRPr lang="es-MX" dirty="0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611560" y="2110693"/>
            <a:ext cx="6048672" cy="360092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es-ES" sz="1800" b="1" dirty="0" err="1" smtClean="0">
                <a:solidFill>
                  <a:schemeClr val="tx1"/>
                </a:solidFill>
                <a:latin typeface="Franklin Gothic Medium Cond" pitchFamily="34" charset="0"/>
              </a:rPr>
              <a:t>Lab</a:t>
            </a:r>
            <a:r>
              <a:rPr lang="es-ES" sz="1800" b="1" dirty="0" smtClean="0">
                <a:solidFill>
                  <a:schemeClr val="tx1"/>
                </a:solidFill>
                <a:latin typeface="Franklin Gothic Medium Cond" pitchFamily="34" charset="0"/>
              </a:rPr>
              <a:t>. Código de barras de la vida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s-ES" sz="1800" dirty="0" smtClean="0">
              <a:solidFill>
                <a:schemeClr val="tx1"/>
              </a:solidFill>
              <a:latin typeface="Franklin Gothic Medium Cond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es-ES" sz="1800" dirty="0" smtClean="0">
                <a:solidFill>
                  <a:schemeClr val="tx1"/>
                </a:solidFill>
                <a:latin typeface="Franklin Gothic Medium Cond" pitchFamily="34" charset="0"/>
              </a:rPr>
              <a:t>Proceso de PCR … Análisis de </a:t>
            </a:r>
            <a:r>
              <a:rPr lang="es-ES" sz="1800" b="1" dirty="0" smtClean="0">
                <a:solidFill>
                  <a:schemeClr val="tx1"/>
                </a:solidFill>
                <a:latin typeface="Franklin Gothic Medium Cond" pitchFamily="34" charset="0"/>
              </a:rPr>
              <a:t>ADN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s-ES" sz="1800" dirty="0">
              <a:solidFill>
                <a:schemeClr val="tx1"/>
              </a:solidFill>
              <a:latin typeface="Franklin Gothic Medium Cond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es-ES" sz="1800" dirty="0" smtClean="0">
                <a:solidFill>
                  <a:schemeClr val="tx1"/>
                </a:solidFill>
                <a:latin typeface="Franklin Gothic Medium Cond" pitchFamily="34" charset="0"/>
              </a:rPr>
              <a:t>Bases de datos en línea </a:t>
            </a:r>
            <a:r>
              <a:rPr lang="es-ES" sz="1400" dirty="0" smtClean="0">
                <a:solidFill>
                  <a:schemeClr val="tx1"/>
                </a:solidFill>
                <a:latin typeface="Franklin Gothic Medium Cond" pitchFamily="34" charset="0"/>
              </a:rPr>
              <a:t>(BOLDSYSTEMS.ERG)</a:t>
            </a:r>
            <a:endParaRPr lang="es-ES" sz="1400" dirty="0">
              <a:solidFill>
                <a:schemeClr val="tx1"/>
              </a:solidFill>
              <a:latin typeface="Franklin Gothic Medium Cond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endParaRPr lang="es-ES" sz="1800" dirty="0" smtClean="0">
              <a:solidFill>
                <a:schemeClr val="tx1"/>
              </a:solidFill>
              <a:latin typeface="Franklin Gothic Medium Cond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endParaRPr lang="es-ES" sz="1800" dirty="0">
              <a:solidFill>
                <a:schemeClr val="tx1"/>
              </a:solidFill>
              <a:latin typeface="Franklin Gothic Medium Cond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endParaRPr lang="es-ES" sz="1800" dirty="0">
              <a:solidFill>
                <a:schemeClr val="tx1"/>
              </a:solidFill>
              <a:latin typeface="Franklin Gothic Medium Cond" pitchFamily="34" charset="0"/>
            </a:endParaRPr>
          </a:p>
        </p:txBody>
      </p:sp>
      <p:pic>
        <p:nvPicPr>
          <p:cNvPr id="10" name="9 Imagen"/>
          <p:cNvPicPr/>
          <p:nvPr/>
        </p:nvPicPr>
        <p:blipFill rotWithShape="1">
          <a:blip r:embed="rId4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52"/>
          <a:stretch/>
        </p:blipFill>
        <p:spPr bwMode="auto">
          <a:xfrm>
            <a:off x="318102" y="3789040"/>
            <a:ext cx="5550042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://www.monografias.com/trabajos58/identificacion-criminales-adn/Image16676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20888"/>
            <a:ext cx="3198358" cy="40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159887" y="190282"/>
            <a:ext cx="26527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UNIVERSIDAD DE EL SALVADOR</a:t>
            </a:r>
          </a:p>
          <a:p>
            <a:pPr algn="ctr"/>
            <a:r>
              <a:rPr lang="es-ES_tradnl" sz="12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FACULTAD DE CIENCIAS AGRONOMICAS</a:t>
            </a:r>
          </a:p>
          <a:p>
            <a:pPr algn="ctr"/>
            <a:r>
              <a:rPr lang="es-ES_tradnl" sz="1200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DEPARTAMENTO DE ZOOTECNIA</a:t>
            </a:r>
            <a:endParaRPr lang="es-MX" sz="1200" b="1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184426" y="867689"/>
            <a:ext cx="4603696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MX" dirty="0" smtClean="0">
                <a:ln w="50800"/>
                <a:solidFill>
                  <a:schemeClr val="bg1">
                    <a:lumMod val="50000"/>
                  </a:schemeClr>
                </a:solidFill>
                <a:latin typeface="Franklin Gothic Medium Cond" pitchFamily="34" charset="0"/>
              </a:rPr>
              <a:t>Introducción </a:t>
            </a:r>
            <a:r>
              <a:rPr lang="es-MX" dirty="0">
                <a:ln w="50800"/>
                <a:solidFill>
                  <a:schemeClr val="bg1">
                    <a:lumMod val="50000"/>
                  </a:schemeClr>
                </a:solidFill>
                <a:latin typeface="Franklin Gothic Medium Cond" pitchFamily="34" charset="0"/>
              </a:rPr>
              <a:t>al estudio de los </a:t>
            </a:r>
            <a:r>
              <a:rPr lang="es-MX" dirty="0" smtClean="0">
                <a:ln w="50800"/>
                <a:solidFill>
                  <a:schemeClr val="bg1">
                    <a:lumMod val="50000"/>
                  </a:schemeClr>
                </a:solidFill>
                <a:latin typeface="Franklin Gothic Medium Cond" pitchFamily="34" charset="0"/>
              </a:rPr>
              <a:t>parásitos</a:t>
            </a:r>
            <a:endParaRPr lang="es-MX" i="1" dirty="0">
              <a:solidFill>
                <a:schemeClr val="bg1">
                  <a:lumMod val="50000"/>
                </a:schemeClr>
              </a:solidFill>
              <a:latin typeface="Franklin Gothic Medium Cond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987239" y="1311448"/>
            <a:ext cx="745508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Rectángulo"/>
          <p:cNvSpPr/>
          <p:nvPr/>
        </p:nvSpPr>
        <p:spPr>
          <a:xfrm>
            <a:off x="1187623" y="1352660"/>
            <a:ext cx="7254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00066"/>
                </a:solidFill>
                <a:latin typeface="Franklin Gothic Medium Cond" pitchFamily="34" charset="0"/>
              </a:rPr>
              <a:t>Nomenclatura zoológica… métodos modernos </a:t>
            </a:r>
            <a:endParaRPr lang="es-MX" sz="2800" b="1" dirty="0">
              <a:solidFill>
                <a:srgbClr val="000066"/>
              </a:solidFill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222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31840" y="6237312"/>
            <a:ext cx="2895600" cy="457200"/>
          </a:xfrm>
        </p:spPr>
        <p:txBody>
          <a:bodyPr/>
          <a:lstStyle/>
          <a:p>
            <a:r>
              <a:rPr lang="es-MX" sz="1000" dirty="0"/>
              <a:t>Francisco Alvarado Panameño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89912" y="5733256"/>
            <a:ext cx="504825" cy="457200"/>
          </a:xfrm>
        </p:spPr>
        <p:txBody>
          <a:bodyPr/>
          <a:lstStyle/>
          <a:p>
            <a:fld id="{A78D721D-5146-4EBC-A68D-E84258F4B005}" type="slidenum">
              <a:rPr lang="es-MX" smtClean="0"/>
              <a:pPr/>
              <a:t>17</a:t>
            </a:fld>
            <a:endParaRPr lang="es-MX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159887" y="190282"/>
            <a:ext cx="26527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UNIVERSIDAD DE EL SALVADOR</a:t>
            </a:r>
          </a:p>
          <a:p>
            <a:pPr algn="ctr"/>
            <a:r>
              <a:rPr lang="es-ES_tradnl" sz="12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FACULTAD DE CIENCIAS AGRONOMICAS</a:t>
            </a:r>
          </a:p>
          <a:p>
            <a:pPr algn="ctr"/>
            <a:r>
              <a:rPr lang="es-ES_tradnl" sz="1200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DEPARTAMENTO DE ZOOTECNIA</a:t>
            </a:r>
            <a:endParaRPr lang="es-MX" sz="1200" b="1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184426" y="867689"/>
            <a:ext cx="4603696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MX" dirty="0" smtClean="0">
                <a:ln w="50800"/>
                <a:solidFill>
                  <a:schemeClr val="bg1">
                    <a:lumMod val="50000"/>
                  </a:schemeClr>
                </a:solidFill>
                <a:latin typeface="Franklin Gothic Medium Cond" pitchFamily="34" charset="0"/>
              </a:rPr>
              <a:t>Introducción </a:t>
            </a:r>
            <a:r>
              <a:rPr lang="es-MX" dirty="0">
                <a:ln w="50800"/>
                <a:solidFill>
                  <a:schemeClr val="bg1">
                    <a:lumMod val="50000"/>
                  </a:schemeClr>
                </a:solidFill>
                <a:latin typeface="Franklin Gothic Medium Cond" pitchFamily="34" charset="0"/>
              </a:rPr>
              <a:t>al estudio de los </a:t>
            </a:r>
            <a:r>
              <a:rPr lang="es-MX" dirty="0" smtClean="0">
                <a:ln w="50800"/>
                <a:solidFill>
                  <a:schemeClr val="bg1">
                    <a:lumMod val="50000"/>
                  </a:schemeClr>
                </a:solidFill>
                <a:latin typeface="Franklin Gothic Medium Cond" pitchFamily="34" charset="0"/>
              </a:rPr>
              <a:t>parásitos</a:t>
            </a:r>
            <a:endParaRPr lang="es-MX" i="1" dirty="0">
              <a:solidFill>
                <a:schemeClr val="bg1">
                  <a:lumMod val="50000"/>
                </a:schemeClr>
              </a:solidFill>
              <a:latin typeface="Franklin Gothic Medium Cond" pitchFamily="34" charset="0"/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987239" y="1311448"/>
            <a:ext cx="745508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1893987" y="1344536"/>
            <a:ext cx="518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00066"/>
                </a:solidFill>
                <a:latin typeface="Franklin Gothic Medium Cond" pitchFamily="34" charset="0"/>
              </a:rPr>
              <a:t>Grupos Taxonómicos</a:t>
            </a:r>
            <a:r>
              <a:rPr lang="es-MX" b="1" dirty="0" smtClean="0">
                <a:solidFill>
                  <a:srgbClr val="000066"/>
                </a:solidFill>
                <a:latin typeface="Franklin Gothic Medium Cond" pitchFamily="34" charset="0"/>
              </a:rPr>
              <a:t> </a:t>
            </a:r>
            <a:endParaRPr lang="es-MX" b="1" dirty="0">
              <a:solidFill>
                <a:srgbClr val="000066"/>
              </a:solidFill>
              <a:latin typeface="Franklin Gothic Medium Cond" pitchFamily="34" charset="0"/>
            </a:endParaRPr>
          </a:p>
        </p:txBody>
      </p:sp>
      <p:pic>
        <p:nvPicPr>
          <p:cNvPr id="1026" name="Picture 2" descr="http://3.bp.blogspot.com/_SoN0RgyIxMw/TJ_euNIte4I/AAAAAAAAAkY/zP1aoQczn2Y/s1600/Clasificaci%C3%B3n+de+los+parasito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5552679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Forma en L">
            <a:hlinkClick r:id="rId5" action="ppaction://hlinksldjump"/>
          </p:cNvPr>
          <p:cNvSpPr/>
          <p:nvPr/>
        </p:nvSpPr>
        <p:spPr>
          <a:xfrm rot="2661309">
            <a:off x="7526871" y="5879815"/>
            <a:ext cx="360040" cy="36004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90281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9" name="Rectangle 7"/>
          <p:cNvSpPr>
            <a:spLocks noChangeArrowheads="1"/>
          </p:cNvSpPr>
          <p:nvPr/>
        </p:nvSpPr>
        <p:spPr bwMode="auto">
          <a:xfrm>
            <a:off x="5652120" y="2564134"/>
            <a:ext cx="1727661" cy="649287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Gill Sans MT" pitchFamily="34" charset="0"/>
              </a:rPr>
              <a:t>Obligados</a:t>
            </a:r>
            <a:endParaRPr lang="es-ES" sz="2000" b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294920" name="Text Box 8"/>
          <p:cNvSpPr txBox="1">
            <a:spLocks noChangeArrowheads="1"/>
          </p:cNvSpPr>
          <p:nvPr/>
        </p:nvSpPr>
        <p:spPr bwMode="auto">
          <a:xfrm>
            <a:off x="661988" y="3644330"/>
            <a:ext cx="29853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1800" dirty="0">
                <a:latin typeface="Franklin Gothic Medium Cond" pitchFamily="34" charset="0"/>
              </a:rPr>
              <a:t>Viven en material vegetal/animal</a:t>
            </a:r>
          </a:p>
          <a:p>
            <a:r>
              <a:rPr lang="es-MX" sz="1800" dirty="0">
                <a:latin typeface="Franklin Gothic Medium Cond" pitchFamily="34" charset="0"/>
              </a:rPr>
              <a:t>en descomposición … </a:t>
            </a:r>
            <a:r>
              <a:rPr lang="es-MX" sz="1800" i="1" dirty="0">
                <a:latin typeface="Franklin Gothic Medium Cond" pitchFamily="34" charset="0"/>
              </a:rPr>
              <a:t>moscas</a:t>
            </a:r>
            <a:endParaRPr lang="es-ES" sz="1800" i="1" dirty="0">
              <a:latin typeface="Franklin Gothic Medium Cond" pitchFamily="34" charset="0"/>
            </a:endParaRPr>
          </a:p>
        </p:txBody>
      </p:sp>
      <p:sp>
        <p:nvSpPr>
          <p:cNvPr id="294922" name="Text Box 10"/>
          <p:cNvSpPr txBox="1">
            <a:spLocks noChangeArrowheads="1"/>
          </p:cNvSpPr>
          <p:nvPr/>
        </p:nvSpPr>
        <p:spPr bwMode="auto">
          <a:xfrm>
            <a:off x="5130956" y="3652980"/>
            <a:ext cx="3024336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MX" sz="1800" dirty="0">
                <a:latin typeface="Franklin Gothic Medium Cond" pitchFamily="34" charset="0"/>
              </a:rPr>
              <a:t>Dependen exclusivamente de organismos     vivos.</a:t>
            </a:r>
            <a:endParaRPr lang="es-ES" sz="1800" dirty="0">
              <a:latin typeface="Franklin Gothic Medium Cond" pitchFamily="34" charset="0"/>
            </a:endParaRPr>
          </a:p>
        </p:txBody>
      </p:sp>
      <p:sp>
        <p:nvSpPr>
          <p:cNvPr id="294923" name="AutoShape 11"/>
          <p:cNvSpPr>
            <a:spLocks noChangeArrowheads="1"/>
          </p:cNvSpPr>
          <p:nvPr/>
        </p:nvSpPr>
        <p:spPr bwMode="auto">
          <a:xfrm>
            <a:off x="1956750" y="3356992"/>
            <a:ext cx="360363" cy="28733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s-ES">
              <a:latin typeface="Gill Sans MT" pitchFamily="34" charset="0"/>
            </a:endParaRPr>
          </a:p>
        </p:txBody>
      </p:sp>
      <p:sp>
        <p:nvSpPr>
          <p:cNvPr id="294928" name="AutoShape 16"/>
          <p:cNvSpPr>
            <a:spLocks noChangeArrowheads="1"/>
          </p:cNvSpPr>
          <p:nvPr/>
        </p:nvSpPr>
        <p:spPr bwMode="auto">
          <a:xfrm>
            <a:off x="6282762" y="3356992"/>
            <a:ext cx="360362" cy="28733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s-ES">
              <a:solidFill>
                <a:srgbClr val="0000FF"/>
              </a:solidFill>
              <a:latin typeface="Gill Sans MT" pitchFamily="34" charset="0"/>
            </a:endParaRPr>
          </a:p>
        </p:txBody>
      </p:sp>
      <p:sp>
        <p:nvSpPr>
          <p:cNvPr id="294938" name="Oval 26"/>
          <p:cNvSpPr>
            <a:spLocks noChangeArrowheads="1"/>
          </p:cNvSpPr>
          <p:nvPr/>
        </p:nvSpPr>
        <p:spPr bwMode="auto">
          <a:xfrm>
            <a:off x="1148265" y="2564134"/>
            <a:ext cx="2089150" cy="649287"/>
          </a:xfrm>
          <a:prstGeom prst="ellipse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MX" sz="2000" b="1" dirty="0">
                <a:latin typeface="Gill Sans MT" pitchFamily="34" charset="0"/>
              </a:rPr>
              <a:t>Facultativos</a:t>
            </a:r>
            <a:endParaRPr lang="es-ES" sz="2000" b="1" dirty="0">
              <a:latin typeface="Gill Sans MT" pitchFamily="34" charset="0"/>
            </a:endParaRPr>
          </a:p>
        </p:txBody>
      </p:sp>
      <p:sp>
        <p:nvSpPr>
          <p:cNvPr id="1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31840" y="6237312"/>
            <a:ext cx="2895600" cy="457200"/>
          </a:xfrm>
        </p:spPr>
        <p:txBody>
          <a:bodyPr/>
          <a:lstStyle/>
          <a:p>
            <a:pPr algn="ctr"/>
            <a:r>
              <a:rPr lang="es-MX" sz="1000" dirty="0"/>
              <a:t>Francisco Alvarado Panameño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2549" y="5733256"/>
            <a:ext cx="539552" cy="457200"/>
          </a:xfrm>
        </p:spPr>
        <p:txBody>
          <a:bodyPr/>
          <a:lstStyle/>
          <a:p>
            <a:fld id="{A78D721D-5146-4EBC-A68D-E84258F4B005}" type="slidenum">
              <a:rPr lang="es-MX" smtClean="0"/>
              <a:pPr/>
              <a:t>18</a:t>
            </a:fld>
            <a:endParaRPr lang="es-MX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086273401"/>
              </p:ext>
            </p:extLst>
          </p:nvPr>
        </p:nvGraphicFramePr>
        <p:xfrm>
          <a:off x="1438275" y="4149080"/>
          <a:ext cx="6096000" cy="2087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159887" y="190282"/>
            <a:ext cx="26527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UNIVERSIDAD DE EL SALVADOR</a:t>
            </a:r>
          </a:p>
          <a:p>
            <a:pPr algn="ctr"/>
            <a:r>
              <a:rPr lang="es-ES_tradnl" sz="12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FACULTAD DE CIENCIAS AGRONOMICAS</a:t>
            </a:r>
          </a:p>
          <a:p>
            <a:pPr algn="ctr"/>
            <a:r>
              <a:rPr lang="es-ES_tradnl" sz="1200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DEPARTAMENTO DE ZOOTECNIA</a:t>
            </a:r>
            <a:endParaRPr lang="es-MX" sz="1200" b="1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987239" y="1311448"/>
            <a:ext cx="745508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Rectángulo"/>
          <p:cNvSpPr/>
          <p:nvPr/>
        </p:nvSpPr>
        <p:spPr>
          <a:xfrm>
            <a:off x="1560850" y="1354917"/>
            <a:ext cx="58189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00066"/>
                </a:solidFill>
                <a:latin typeface="Franklin Gothic Medium Cond" pitchFamily="34" charset="0"/>
              </a:rPr>
              <a:t>Clasificación de parásitos </a:t>
            </a:r>
            <a:r>
              <a:rPr lang="es-MX" sz="1800" b="1" dirty="0" smtClean="0">
                <a:solidFill>
                  <a:srgbClr val="000066"/>
                </a:solidFill>
                <a:latin typeface="Franklin Gothic Medium Cond" pitchFamily="34" charset="0"/>
              </a:rPr>
              <a:t>(habilidad para subsistir) </a:t>
            </a:r>
            <a:endParaRPr lang="es-MX" sz="1800" b="1" dirty="0">
              <a:solidFill>
                <a:srgbClr val="000066"/>
              </a:solidFill>
              <a:latin typeface="Franklin Gothic Medium Cond" pitchFamily="34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2184426" y="867689"/>
            <a:ext cx="4603696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MX" dirty="0" smtClean="0">
                <a:ln w="50800"/>
                <a:solidFill>
                  <a:schemeClr val="bg1">
                    <a:lumMod val="50000"/>
                  </a:schemeClr>
                </a:solidFill>
                <a:latin typeface="Franklin Gothic Medium Cond" pitchFamily="34" charset="0"/>
              </a:rPr>
              <a:t>Introducción </a:t>
            </a:r>
            <a:r>
              <a:rPr lang="es-MX" dirty="0">
                <a:ln w="50800"/>
                <a:solidFill>
                  <a:schemeClr val="bg1">
                    <a:lumMod val="50000"/>
                  </a:schemeClr>
                </a:solidFill>
                <a:latin typeface="Franklin Gothic Medium Cond" pitchFamily="34" charset="0"/>
              </a:rPr>
              <a:t>al estudio de los </a:t>
            </a:r>
            <a:r>
              <a:rPr lang="es-MX" dirty="0" smtClean="0">
                <a:ln w="50800"/>
                <a:solidFill>
                  <a:schemeClr val="bg1">
                    <a:lumMod val="50000"/>
                  </a:schemeClr>
                </a:solidFill>
                <a:latin typeface="Franklin Gothic Medium Cond" pitchFamily="34" charset="0"/>
              </a:rPr>
              <a:t>parásitos</a:t>
            </a:r>
            <a:endParaRPr lang="es-MX" i="1" dirty="0">
              <a:solidFill>
                <a:schemeClr val="bg1">
                  <a:lumMod val="50000"/>
                </a:schemeClr>
              </a:solidFill>
              <a:latin typeface="Franklin Gothic Medium Cond" pitchFamily="34" charset="0"/>
            </a:endParaRPr>
          </a:p>
        </p:txBody>
      </p:sp>
      <p:sp>
        <p:nvSpPr>
          <p:cNvPr id="18" name="17 Forma en L">
            <a:hlinkClick r:id="rId8" action="ppaction://hlinksldjump"/>
          </p:cNvPr>
          <p:cNvSpPr/>
          <p:nvPr/>
        </p:nvSpPr>
        <p:spPr>
          <a:xfrm rot="2661309">
            <a:off x="7526871" y="5879815"/>
            <a:ext cx="360040" cy="36004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535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31840" y="6237312"/>
            <a:ext cx="2895600" cy="457200"/>
          </a:xfrm>
        </p:spPr>
        <p:txBody>
          <a:bodyPr/>
          <a:lstStyle/>
          <a:p>
            <a:pPr algn="ctr"/>
            <a:r>
              <a:rPr lang="es-MX" sz="1000" dirty="0"/>
              <a:t>Francisco Alvarado Panameño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96871" y="5805264"/>
            <a:ext cx="490907" cy="457200"/>
          </a:xfrm>
        </p:spPr>
        <p:txBody>
          <a:bodyPr/>
          <a:lstStyle/>
          <a:p>
            <a:fld id="{A78D721D-5146-4EBC-A68D-E84258F4B005}" type="slidenum">
              <a:rPr lang="es-MX" smtClean="0"/>
              <a:pPr/>
              <a:t>19</a:t>
            </a:fld>
            <a:endParaRPr lang="es-MX" dirty="0"/>
          </a:p>
        </p:txBody>
      </p:sp>
      <p:graphicFrame>
        <p:nvGraphicFramePr>
          <p:cNvPr id="24" name="23 Diagrama"/>
          <p:cNvGraphicFramePr/>
          <p:nvPr>
            <p:extLst>
              <p:ext uri="{D42A27DB-BD31-4B8C-83A1-F6EECF244321}">
                <p14:modId xmlns:p14="http://schemas.microsoft.com/office/powerpoint/2010/main" val="4005239021"/>
              </p:ext>
            </p:extLst>
          </p:nvPr>
        </p:nvGraphicFramePr>
        <p:xfrm>
          <a:off x="987239" y="3284984"/>
          <a:ext cx="7491837" cy="2803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159887" y="190282"/>
            <a:ext cx="26527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UNIVERSIDAD DE EL SALVADOR</a:t>
            </a:r>
          </a:p>
          <a:p>
            <a:pPr algn="ctr"/>
            <a:r>
              <a:rPr lang="es-ES_tradnl" sz="12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FACULTAD DE CIENCIAS AGRONOMICAS</a:t>
            </a:r>
          </a:p>
          <a:p>
            <a:pPr algn="ctr"/>
            <a:r>
              <a:rPr lang="es-ES_tradnl" sz="1200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DEPARTAMENTO DE ZOOTECNIA</a:t>
            </a:r>
            <a:endParaRPr lang="es-MX" sz="1200" b="1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184426" y="867689"/>
            <a:ext cx="4603696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MX" dirty="0" smtClean="0">
                <a:ln w="50800"/>
                <a:solidFill>
                  <a:schemeClr val="bg1">
                    <a:lumMod val="50000"/>
                  </a:schemeClr>
                </a:solidFill>
                <a:latin typeface="Franklin Gothic Medium Cond" pitchFamily="34" charset="0"/>
              </a:rPr>
              <a:t>Introducción </a:t>
            </a:r>
            <a:r>
              <a:rPr lang="es-MX" dirty="0">
                <a:ln w="50800"/>
                <a:solidFill>
                  <a:schemeClr val="bg1">
                    <a:lumMod val="50000"/>
                  </a:schemeClr>
                </a:solidFill>
                <a:latin typeface="Franklin Gothic Medium Cond" pitchFamily="34" charset="0"/>
              </a:rPr>
              <a:t>al estudio de los </a:t>
            </a:r>
            <a:r>
              <a:rPr lang="es-MX" dirty="0" smtClean="0">
                <a:ln w="50800"/>
                <a:solidFill>
                  <a:schemeClr val="bg1">
                    <a:lumMod val="50000"/>
                  </a:schemeClr>
                </a:solidFill>
                <a:latin typeface="Franklin Gothic Medium Cond" pitchFamily="34" charset="0"/>
              </a:rPr>
              <a:t>parásitos</a:t>
            </a:r>
            <a:endParaRPr lang="es-MX" i="1" dirty="0">
              <a:solidFill>
                <a:schemeClr val="bg1">
                  <a:lumMod val="50000"/>
                </a:schemeClr>
              </a:solidFill>
              <a:latin typeface="Franklin Gothic Medium Cond" pitchFamily="34" charset="0"/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987239" y="1311448"/>
            <a:ext cx="745508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1599096" y="1329354"/>
            <a:ext cx="57743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00066"/>
                </a:solidFill>
                <a:latin typeface="Franklin Gothic Medium Cond" pitchFamily="34" charset="0"/>
              </a:rPr>
              <a:t>Clasificación de parásitos </a:t>
            </a:r>
            <a:r>
              <a:rPr lang="es-MX" sz="1800" b="1" dirty="0" smtClean="0">
                <a:solidFill>
                  <a:srgbClr val="000066"/>
                </a:solidFill>
                <a:latin typeface="Franklin Gothic Medium Cond" pitchFamily="34" charset="0"/>
              </a:rPr>
              <a:t>(por su localización) </a:t>
            </a:r>
            <a:endParaRPr lang="es-MX" sz="1800" b="1" dirty="0">
              <a:solidFill>
                <a:srgbClr val="000066"/>
              </a:solidFill>
              <a:latin typeface="Franklin Gothic Medium Cond" pitchFamily="34" charset="0"/>
            </a:endParaRPr>
          </a:p>
        </p:txBody>
      </p:sp>
      <p:sp>
        <p:nvSpPr>
          <p:cNvPr id="2" name="AutoShape 2" descr="data:image/jpeg;base64,/9j/4AAQSkZJRgABAQAAAQABAAD/2wCEAAkGBxQSEhQUEhQUFBUVFBcUFxgYFxgXGBgbGBcYGBgYGRgaHCggGB0lHRYVIjEhJSkrLi4uGB80ODMsNygtLisBCgoKDg0OGhAQGywkHyYsLywtLCwsLCwsLCwsLCwsLCwsLCwsLCwsLCwsLCwsLCwsLCwsLCwsLCwsLCwrLCwsLP/AABEIAQoAvQMBIgACEQEDEQH/xAAcAAEAAgMBAQEAAAAAAAAAAAAABQYBAwQHAgj/xABCEAACAQIEAwYCBwYGAAcBAAABAhEAAwQSITEFQVEGEyJhcYEykQcjUmKhscEUM0JygtEVkqLh8PE0Q1Oyw9LiJP/EABkBAQADAQEAAAAAAAAAAAAAAAABAgMEBf/EACYRAAICAgICAgEFAQAAAAAAAAABAgMREiExBEETIjIjUWFxgRT/2gAMAwEAAhEDEQA/APcaUpQClKUApWKTQGaUpQClKUApSlAKUrBNAZpUfxDiiWtyJ6fjr0qP4fxbPdAncfLTas3bFS19msaZOO3osFKiuN8bt4VZfMf5RMCYk9B504Px61iS4tkyjFSCIPhMEx0kGrbLOCmktdscErSsTWasVFKUoBSlKAUpSgFfLNFfN26FBJMAb1rS4WkxEcjv11qHwBdbaTvsBzoCJAA8/air7nzr7t2o9arHL7J4NopSlXIFDSvi6TGgk+egoDM1mofHkoM9whBpJF0rGnRoBEz0qLwXbLCZsov2zBA0cQcxAESfCQTqOlZStUXyaKuTXBbCaqPHu1ioSls6jc6e8dBAOtcn0h9rO4UWLJBvXAP6Q0gH3ivLuJ8Qe2VtW4e4wlidYHI/7CufyL3nWJ6HheGprefXotLY8uwd2ALawT66kf3qV4TxBcLmxF0krHgJEG40aKgPLqeU1T+B8BxDZXzH2yz/ALVM8YwDXNWd2dVyw5J/y9BNcFd0am32zutrz9F0MLxG9jHxJvv8Yt5LZOQKoc5kBEwSCNddRNTH7GlnvsSztbQGSwJ8LMQCQBsCx9N9q5ODBSgJAaRleOX3o61K3LV1bbLZ1YzIyqytpIlGOx8prWqxzlyYWV6LC4JLsr2la4y27hDB1DWru2cFcwDAgQ0BumqkVbxVJ4Phe8S2SGe6jwWVVtKjLJgrpAExET4jV1WvSqbxyeVcoqXB9UpStTEUpSgFKVoxd0qhYCYExQHxlDtJ1CnT16+1bjbG8a1zYC8DbU7fqf8AgrYmKB11jqRpRk4OgLWa+Vaa+qEClKUAqmdv+1RwgW1a/e3FJmJyrqAQOpIO/Q1cq8n+mfBMlyxiwCVCi051gQxKz0Bzn5elZXbaPXs38aMZWpS6Ib/DGxJDYi61wuQFXMTqftHYbVN2Oz1i1ZKhVbL1X4jzAJGkjTNyqHwfHLTWlDHxASIGUL5AcyI51qxb4nGLdNg3O6tqWYkgCByBiCx6V4tO2zT5Z708RWM4RjiZXEYtEtIqWbZBAD5mByldBPgUyTpuRvpVaP8A4q4zAkm6ywNdFMbeQA3qe4ZhDaYEsGKm9bJkSVDq6EwIkMx18hyqvcZULjb1sAn60nT74DRv5muiTcm/6M6sxXHR6BwPiD+FbYRtPhVtvW5EfKasHE+GvcSXtlTE5lcMB/UQoFUXs/iy5LKIAhSTptpXonAeKwIcc+fQ7T7Vz1qKeJdEeRGaSnDs8zN+9hL57wXCJ3C9dRsSD7E1a047h8R3YebjofCFJkk/wssQ2saHzqy8T4BbxTNbywMqnPMaSYEDeINdHCextnCkPZJ70CMz+KRzU+Wld8PFTe0Xg47fLUlia5IG1gsRbZms2LqXLjTOZsskrJYSVEwBt1r0GyDAzbwJ9edctrGeIJcGVjt9k+hrtFdkIa+zgtt3xxgzSlK0MhSlKAVpxDaRuToB1rdXLfJzEgSQug9T/wBUJRw38YmHTM8wIQE6Sdgqz/znVEHbe+936i2L4mABKonoYOdtYny5V99vsa1y8MJJ0gu2aPjBJ9o09PU1McJ4YtpbeQeHLHuTqa477pZ1iehVRHTeXs24Pj2IF3D98LNpLrG2bQfM6sRKSxAkmDsI1HSTcM8b15/24dDaPMqNIgFQqkmDyJ6+QqxcNF64igPb7sRrlbvNORB0U7A1eq7bgwtqSSl0WGlfIrXcvAabnoN66TlNpNReMsm82WJtjRpPhJ3mI8RFdoQt8Wg6T+ZrcqgbUJTwVF/o3wBu96bTSTmK94+UkmTpP4VYLuBUWu6tKqKRlgABQOenM1IVg1XVFnZN9s8D4nYuYfFdwxkIzDMRE54IJ8pH+quPtPhWtYi3iCP3ghids68zpGoMx92vX+1fY63iz3ghboESZhhymOY6iqhxXstjShs/s63UaDPeIII2MmD/ANneuC2ie31XB69XmQlDD4ZA8LxAS6xAlGAg6cwNh15VPYjjiqBAAYmAvM/8/Wo9vo0xaoreAtnE20cnKDOoLQDGlSXD+wTjK9wXQwIzANbYMBBy6jQGNda5v+WxSWUaR8ivHLL92WYtYVjrOx6jr6STUxVYwuIxiARYLLIGUtaSB90KdAB1PsKsD4iMgOmYx6GCY/CvWraxjGDxrU9mzRxkWu6Y3mVLajMzsQoWOeZtBUBwvtxgT9WMUjAGFY5gCP5iI06zVI+m3iT3L9jBKSEyC845OSxVQeoAVj6kdKrz8FstZOUgOxQrygAAFfwNYeR5XxvVHX43hfJFOT7PflxalQwYFWiCDIM7ait4ryD6LuMM9jEYVyxKuhQkrK5mhiJ5KQrHzY+3qvDcT3ltX6z+BI/Stq7NjmvpdUnF+mddKUrUwFc17MJyAFiNJ206xXTWCtAVPHdkbJPeuXe6Wzs51k6AeHYKAAABtHrXRZtgDw3JgREEf3qxkVwYnhNtuRHoYrKdSbydNd+I6ybwVZuGPiL1vNka0ry0HMDGuWPQQdOdTvDcMwYm3oA1xDOuiv4OfLxAeVd+B4etsCBESYknU7meZrow9nIoA/7J1J9yaiFSiVsucjV+yk/E7HyByj/Tr+NdFu2FEAAV9RWa2MBSlKAxNKr3avFXMht2XKNkLsw3A1gA8iYOvlUbwzteEwGGuXZuX3tDwSAzEEoWJ2AJG/PkDTJZQb6LpSK5OF4zvrVu5BXOgbKdSJGonnB0rroVMRSKzSgMRXNxGyGtka9QRqVPJh5jeuqvi4JHSoYR4t9LmHfvLWLU23VB3TujCRDkqGTlqxE9Y2qMwfDs9lLi5s72jdksYzEkgAdOVeqdoeGd6ptXFtlbilfAgN1tCTlzeFN5nX8arGG4fcwtq9YvIbchRh2/eFolYBXQMITQxvzrz76ZTf17PXo8pRrw/RBfRRZJfEXjCpnyZ20gwcxWRq0Mojz9K9j4exIJjKuyCIOUaSRynX2iqz2f4D/h9pCcrktN3wjws+7K28DwiOgq4LXTTBrs4fKs+SWx9UpSug5hSlKAViKzSgMRWaUoBSlKAVgmteIvqilmIVQJJOgFVPH9sg6XP2W1cuMoIDFSEn8z1iOlVckuy0YOXRxdr+JRbui3revsbNrXQQNXPkFBYnkK4cDwG3Zs24DO6KWltXmDbtoJOms6cjNQ/ZrEi7lu3j9ezNbRP/SQQSCh2AKrJPxNAmK9E4Rgs5R5BtrquuaSNBJ5xvPMk1ST2fB2P9NErwzDd3atp9lAD6ga111iKTWpwvkzSsTWnF4hbaM7aKoJPoKA31g1w4jiKoiswaXgBQJYk7CBTh1y60tdASScqaEheWYgkFvTQVXZZwTq8ZM37Z7623LK67bEwZnlsfwrOMQM1sFVbxZtQDGUHUTsZK6+ddZrntLmYvyiF/U+/wClSkDONw/eIyH+IRW9RX1SpIFKUoBSlKAUpSgFKUoBWnEXciljsAT8q3V8sJFAUfjl8X2R7rEYcmAQTB1gGByPIn2itB7E2ziTis9wghQqBUUJliO7YGU+GSRqZMyKmcf2YBQomqaQhOWN9ngmNoHlvUHheK3bua0oayqsUjV3gGCByG1ZSWOTsi1JfUguNYQG5eW2WVndWuOrEHKqmVJXkfDI0mr32AxavhEUFSbRa2YjZWOXQbSIqC4rw8rby5dIkgnaB8VxuZ20FUrB4srcBslkykmQSucnQzESBymstnB5ZrKtWRxk93JqJxnH7SGBNw/cEgep2HzqhWuLXWnvGB2iWZpPSDtXfb4tbQeNk6b9J2q/yt9IyXjYfLLHa7TqTBtuPcH58q58RxpLrvZJ8FxIB/iRvhggiIMgg66zVWxHajO2W0FI2BOxMchI/Oqv2ouXjkCFVuFlIRhuJ8RBmHgn4dDGuutUnORs/GguTt7Ydrr927asYdily1bKXX5q50YAjYwBqDPiIkVwK+Lwv1guvmmFgmXO50G/vPOa7MF2YFpTcd7l172ZjdAAA5s2szz1210rSOMhLWrZrjDKh0Jy8oEaTpXnW3ScuD0Kqa3BcHoXZXtI+PtADQqct4gQeoIE+CQDIPOY0q5W0gACvO/orwf7Ph72Iu+EXCsE8wuYz5yWjzKnyq+cOxJuIHKlZnwnQjXn5169Um4LJ4d8VGbUejrpSlaGIpSlAKUpQClKUApWJpNAZpXzmHWsG4Oo+dAfRqs4dlKgKQplmY9DOtWFsQv2l+YqH4xhkJBBjdTAOx3GlVZrU8PkqnG8ab7Gzb0tgAk/bg/lpVcxeFKEFQJGsa8/MfOrbicEobw7+ZVYg67kE1843DJALMo11kE9Psg6Vm688nZsolQ4sYWQGBkGR+O2ta+yfDkxD575JQHQGNfNvyqcupYuZsguXIBnIABroRM/pVfwdwW7pspYKwdTcY3DrzgZU+amspLPTNs7dHo163hO7Kd0rRGiqJHnI+H1rzvi6omLS44LonwW4NwCSCc5+EzBAWT8UmIg3fhGBZiO8l94BjKOnhAyg+1SmP7PIV1AMgTpNaavBmmk8SZ5PxHjeJxFq54BaV7otFcxJsoyggqAo8JynWd9IAqx8D+j+3IDsz3VIORz3aXFEHMjLJZYI0Ok6HSubGcMK3GCCFzqzE66W/hUdTO+kQPOr92fVMRhbaXA2a14QRIKxqjA8tI+VZQqWXwTdbOC+r4MYLAoClu5h8QSsMuZs9tYJAgzlWIBgDpVqUVrw6QoEloG5iT5mBW2K6YRUejzZS2M0pSrlRSlKAUpQ0B8lqzNQfF8Z3TtcDAFUghldhA1zoFknfXTWBqKoeF7YXzimaQxyJ4SjqgRspHhkwQGJza66a7VlO1QNoUymso9O4hiCqErEyAJ235x71y4dC5+sc5onIugA5baj8608Hu94zMzJJj6tSWCEblpAIYz0Ggr6fFFbr5YPwhlZsp0X40J0YagHzG/Kr7cFMY4O23gLa7Lt5k/nRjbDBTox23E+h2nQ1VMRx64bwuqrd0ojKGBVlhpYmI5AjyHnUgmMN+5ZeUABDoiPnZiwKlmI0ChWb3iqq2MuEWdUlyywHCpvlFGsLBgD5VuqLbi2cN3K5ypK6+ESN4nUx5CKuZrLIm5iLaXXUQCpAdZggsAQfQgg1oxGFS4Q7AQ3hGsAAdf9q4cJwlv2i5iMRq9xgFQA8tonU7egAqX4vw5O6nEO6hvDCtAAPIsBt15VilJt/sduYxxns19iMIgtXAgDW+9cK3VZ/EDb2qs9oeDEY05BBe2I+9lmY9oq68Jwwt2lW2+VABEgDT0nSufHcGsXrqO952ZCCArDQiDyHlTTgiNus2/RH8DvsgVXQyv8WtSXEsfoJ0J0A67b9N67cQPAQh1iAcpJ/Aa1w8D4VcDM12CAR3ZIOfzJEwOUVeMWiXOLzJnD/heY57kLbG86VJcCvaOEUyzkjQwBsJ9gKnO5HPX1r7Aq+DCd2ywYtrAivusVmpMBSlKAUpSgFYNZpQFE+kBLhwt1PHduvbZggOVLaD42IUeMgGBmmTVT4leXunKlArWoUB5LMVNsIAeQIY+qivW7uFJuB1MHLlMiZEz10PnXEvAMMLpuJYtLciQ+RZmTr89fc1y2UubTbOuryFCOMHL2edjbUrmXKQl205zFGG8Nv5xMQdIrR2rxRa3dgoi2VJa4yqxz5ZVLasCJ1EnzgayRN4DBFC7O2ZrhBMDKAAIAAk/nXDdwqviStweBbea2vIs5YXH8zGnkCeta6tRwYqS2yeU8MxlxcMLMMy92IbcAFep10Birn9Hd828LAbP3TsjoQudVDkKwKiWAXrOx1qOxPYTFJmt2Xtm0S4QsxDKrJlAiNYqzYTgK4OzZRGm8LoOaBLl2+sBH2cpYxyyg1x0V2Rm2+jv8q6ucUolpUyK5X4dbL58viIAkEjbbY11KIEV9CvRPL6Oezg0Uyqieu5+Z1rcyTvrX1SgORuHWjvbT/KK327Kr8KgegArZShOWfNK+bjQCemtabVwXLQdf40DD3WR+dRkg6M46ivi7eCgknQVy8KxGeyjGJyw3ky6MPYg/KuO/dzNvGsSAPMjXbb86lcotqda4+WgDT8T6e8V12LuYT5xURbvajQjy1Eb7g+++2nWpHAPIPqYjYeX50ZMkddKUoUFKUoBSlKAVpYHNIA26+vlW6sGowDSlwknQaGN/KelfN2zmIJRCQZBJ2PkculYwDSGP33/AAYj9K6aYBzFGLKSFGWToSdxHQUxOItpDXGVSJgmJ84/2rTxjiS2LZduZyqNgSZOp5CAST0BrwzinaO42Jb6+7nvKGdtsitqtu2vKEIJ8z6mqWT1RvTS7We3p2gwxYL3yZjoATH51Jg14C1q5ZYhLd66hTNF5CqONAYYycx3nwxG+1enfR1xMXLGUPnUEZM0l1B1yOeo2nmBNVhbl4Ze7xtFlMuNKwKzWxymDWBQ0mgDCobAXv2ebN0gBQzW2OgKDWCToCgMR0g104vjdm2GLXBCfEQCwX1ygxXh/wBI/bd8XeCWp7i00xEEkSJbzidNI9axsml12b00ysePR6w3FVtXHFk95buguMu1t9J35NqfUHrUG3bqzauuhWcp+sYsqaZnHgX+OMrEnYAb8qhcFibqYYHWTAUcySYE69Y+dcV7BKYtPa+sLzNxVuA75mGYeGTrA0mOknkq8tp/ZcHbLxorj2erXnBAI2M+vt57V32LOVRGh3PmedVLgGLuk9yltLmRAc9y4QeUDKEObXnI/vYxZvMfGyovRJk+rHb2HuK7o2qaTicFkHB6skFavqtc6+tbKuZClKUApSsGgNGMxaWkZ7jBVUSSdhVPudu1JJVSFnSdyIrk7WYxsTihh1J7u38QGxeRqT93+9R3FeCIiyIBA06E9PxNZyng7KKo4zItOC7QSJUCGLGJGhBhh84PvUhc46qjxaVQsAHT6oEeM57ZJ0D7FD5OvP7QWo7i/E30Qq06odDO8QfTWs/kZf4Itkt2r7UDEXLdlV0Uu8nmcj21X1Oc1T+13DoGFxdtdWVLbjb4wSjDprnX+kVLYHs9cIYai5cGYncqFMqB6HWn+G3b9u3h4cZWQHTQC3LCD6n2ikk8m2IwX1OjgvBbl5rL3ixtTLqpeIAESOYkH2NXLHWbKWmOE7u3dYypEA8tGA1g68qhOJ3buBu4VjddrQvd26CApXISxIG+WQdeYFei2sKgOYKs9QB+dXjWYX2ttNkP2JTEfswfFE95cYvl5IpjKoB123nWSasNYArNanE3l5MVxYzDG4QCSLY1YD+P7p+71612TURxZ3uOti2SgIzXXESqa+FTyZoOvIA1EuiYrk87+lvtMEVcNhnAgw4SInkpI6AEkdStedtwfJZUal7jBQNf4iBPludaleO3hieIsyL9VbIt2wOYUQI6zBPvW3juIhVSQGUq2h2MyBPtXj+Re/kSX+nv0VqupJdltwaKoUNrlEjWROta+L436w3OSIVHQTqTJ9F+VQWH48qqA8lhBIAkGdumtfPE8UbtoXCALIMFWOtw5dDA0gGsUsdkyjhJrsnewfaFruK7nD5HuBGJLZgmQHSXgkmSNBoa9Ic4zQAYcdTLmB5CNTXkX0NuRirt9l8BIs5hEKzar7GMvrFe5g169MfqeR5T/UOfDWCi6sWbcseZ56DQDyrpFfNzY19Cug5WZpSlCBWDWa+GNAee5MmKbq5Da+5P41r447XryWbe7mPQDVjptsPnW/iKTct3Jg6n1HL8xW/s9w1rl/vDohBk6yQDAWeQJBJ/lrNxyek8QjscDcKNl0DDNaYhGkTlJIAYfP8A6rHaDhoYqHcW7wYBLpHhcj4RcjUGD8Q9619peFPZxly5YYoHCsVERqusrtGm0c6r/H+0NwhFxAU909u4txdNAwLSB5Dce9Va9BZsSwej8OwoS6s75QNeY6g7H2rdw60veXdB4Gn9R/zyrHDsWr2e9kBCCw5jXUSNq+MBxFPrnWFyEK5meQJ0O2/WrRxkxe3KPjH4EXryBxIW258szRP6fKpngbzZQEyVlD/SSv5AVH4rjdm3AZ1llLLofhgTsT1FffBb57qU+sVmZlMZdCdhPQzV+3wZTzrgnJr4vXlUSxAG0kxXKj3T9kfn+ZrF3Alx4mJ/ATy051bBjg32sWjGFYExOlcfFLfd2cTcQeM2nb3W2Y/KuvD4YINPc8zW26oYEHYgg+hFVaCeGfnnh0WbJdUz3G7q1ZkzNy6skj08Z8vQVw8dtAdyLTNcuXJBMfEQ0ZhH8MzHkKkuN4C7w/FC1ezG39a1twGKgshVXmPszI5EnkAa0YYpcv3L6MO5souHttyVQvjcecbdSxry5wUeWe7XYmuD4bhT22VXg5oMiTpprURxfEHvO4tySSqAecxH41K4zjefvr+qq2WxZXnkWMzDy8KD1LVY/op7MTcu8QxK+G0GNsHXxiSx9VAj1J6VFNDc8yErfjg2y2fR/wACFnhDAghri3LjTpBEgf8Atmr7hmJVSdyoJ9xXDwTDEYW0jjXu1zD1EkfjUkBXpwWEeLZPaTf8mLgkRX0KCs1czFKUoBUT2jxnd2SB8Vw92n8zf2AJ9qlqge0NvPdw68gbjn+lP/1UMtBZkiMvqrMtoDVQEA5k848tN6s2CwotqBz5/wBh5CoDsfh87XsQebm1b/lQ+Jh6tI9FFWW+DlMGDBg+caVWGfZpdPL1KnxTEi5iMg1LOVAHS3AY/wCYuPauLE9lrWIuAsua1a8Vw/bK65FjcdeXLfZh8Ge7XKfrL1y3adpMqrZc2XmJGY+s1d7NhVQIoAUCAB0qcc5NJ2OC1ieb4bPZ4YyDQls1qfhAYFkWegmKk8N2Furbe2cVKuTr3fihhrm11PnWjE4UHAWbRmVxSWt/sXcn6V6DUKKzyLLGvxPLuG8L/wD78VZuEuLdkJaLaaZAWgfzfpXofA7Krh7KrsLaD/SKiMZYAx2fqsf5k/L6s1NcHWLNofcX8qsit03KKOwCs0pUnOKxFZpQHJj+H276ZLqhxvryPUHcHzFUDiv0TWXzC1da2rZZSNNJ5iJOu5BOgr0grSqyhF9mkLZQ/FnlnDPogC3Ea/fzIgyhVGpGuktou52E6kyDXoy8NRbaWkAS2oAyAaEDZfTr1rumk0UUuhO2c3mTMAUrMVmrGYpSlAKUpQCoriAm4Nv3Tj5lf/qalaq+LxxN94goog7SMr2gflmc1DL19kn2Zt5cNaERoT7kkmpSojs1eZrRDgBkdkaNpG/51L1JE/yZVcTFu5eXmGF1R/LDj5yR/TVlw94OoYbETUJ2n4Uz5b1oE3LZkqP/ADF1BX11Pr8qiMLjb1tlyLiGzOPqjbgBZ8X1hIUQJ1MbAa1Bq4qUcp8n1jIyEA6jiEj1/aEP61dapHELRBtsIObGK2o0ButA+RYH2q7ioi37It4SInHkftFoaZmVvkun/wAldfB/3NsdEC/IQfyqE7S3MmKwblSQWuW83JcwDQf5sgj0NdnAeJIxe2GBKsWHmrHMD+Jp7KtfRE3SsCs1YzFKUoDBNYzCjLIg1W7HZ24ihVujJ3YtlQpWT9b4pBk/vF8J08J60BZQazUNwHhl6wALt7vQLap8OXVSfFAMCRlkdR7VM0ApSlAKUpQClKUAqLxfALF1s72xmO5EqW6hiCJHkalKUJTwacLhltqFQBVHIfjW6lKEGCKje0HeCw3dKzNposAkSJAnympOsEUJTw8nnvD7F6/etqbF5RauZ2L+FFYXVYASRnARYETXoQrEV9ULTm5Ebx/h5v2HtqQraMjHUBlIZT6SKieEdn7qXVuXDbUJJCW5ILEMpYExlBBBK6+ITzq0ViKEKTSwBWaUoVFKUoBSlKAUpSgFKUoBSlKAUpSgFKUoBSlKAUpSgFKUoBSlKAUpSgFKUoBSlKAUpSgFKUoBSlKAUpS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74" y="1729083"/>
            <a:ext cx="180022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Parasitos intestinale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876" y="1869666"/>
            <a:ext cx="2947096" cy="197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92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31840" y="6237312"/>
            <a:ext cx="2895600" cy="457200"/>
          </a:xfrm>
        </p:spPr>
        <p:txBody>
          <a:bodyPr/>
          <a:lstStyle/>
          <a:p>
            <a:pPr algn="ctr"/>
            <a:r>
              <a:rPr lang="es-MX" sz="1000" dirty="0"/>
              <a:t>Francisco Alvarado Panameño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44408" y="5733256"/>
            <a:ext cx="342702" cy="457200"/>
          </a:xfrm>
        </p:spPr>
        <p:txBody>
          <a:bodyPr/>
          <a:lstStyle/>
          <a:p>
            <a:fld id="{F0C41613-CE82-4699-A04C-51F91CABA72F}" type="slidenum">
              <a:rPr lang="es-MX" smtClean="0"/>
              <a:pPr/>
              <a:t>2</a:t>
            </a:fld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3365360" y="1097242"/>
            <a:ext cx="2242922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/>
            <a:r>
              <a:rPr lang="es-MX" sz="1800" b="1" spc="150" dirty="0" smtClean="0">
                <a:ln w="11430"/>
                <a:solidFill>
                  <a:srgbClr val="00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EVALUACIONES</a:t>
            </a:r>
            <a:endParaRPr lang="es-MX" sz="1800" b="1" spc="150" dirty="0">
              <a:ln w="11430"/>
              <a:solidFill>
                <a:srgbClr val="00009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8" name="Group 3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7002022"/>
              </p:ext>
            </p:extLst>
          </p:nvPr>
        </p:nvGraphicFramePr>
        <p:xfrm>
          <a:off x="395536" y="1493327"/>
          <a:ext cx="8640960" cy="3515359"/>
        </p:xfrm>
        <a:graphic>
          <a:graphicData uri="http://schemas.openxmlformats.org/drawingml/2006/table">
            <a:tbl>
              <a:tblPr/>
              <a:tblGrid>
                <a:gridCol w="2160240"/>
                <a:gridCol w="720080"/>
                <a:gridCol w="2160240"/>
                <a:gridCol w="720080"/>
                <a:gridCol w="2088232"/>
                <a:gridCol w="792088"/>
              </a:tblGrid>
              <a:tr h="33838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Tahoma" pitchFamily="34" charset="0"/>
                        </a:rPr>
                        <a:t>COMPUTO 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Tahoma" pitchFamily="34" charset="0"/>
                        </a:rPr>
                        <a:t>COMPUTO 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Tahoma" pitchFamily="34" charset="0"/>
                        </a:rPr>
                        <a:t>COMPUTO III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462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Tahoma" pitchFamily="34" charset="0"/>
                        </a:rPr>
                        <a:t>Actividad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Tahoma" pitchFamily="34" charset="0"/>
                        </a:rPr>
                        <a:t>Pond</a:t>
                      </a: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Tahoma" pitchFamily="34" charset="0"/>
                        </a:rPr>
                        <a:t>.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Tahoma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Tahoma" pitchFamily="34" charset="0"/>
                        </a:rPr>
                        <a:t>Actividad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Tahoma" pitchFamily="34" charset="0"/>
                        </a:rPr>
                        <a:t>Pond</a:t>
                      </a: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Tahoma" pitchFamily="34" charset="0"/>
                        </a:rPr>
                        <a:t>.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Tahoma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Tahoma" pitchFamily="34" charset="0"/>
                        </a:rPr>
                        <a:t>Actividad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Tahoma" pitchFamily="34" charset="0"/>
                        </a:rPr>
                        <a:t>Pond</a:t>
                      </a: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Tahoma" pitchFamily="34" charset="0"/>
                        </a:rPr>
                        <a:t>.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Tahoma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256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Medium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Tahoma" pitchFamily="34" charset="0"/>
                        </a:rPr>
                        <a:t>Examen corto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Franklin Gothic Medium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Tahoma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Medium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Tahoma" pitchFamily="34" charset="0"/>
                        </a:rPr>
                        <a:t>Examen  corto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Medium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Franklin Gothic Medium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Tahoma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Medium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Tahoma" pitchFamily="34" charset="0"/>
                        </a:rPr>
                        <a:t>Examen  corto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Medium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Franklin Gothic Medium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Tahoma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0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Medium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Tahoma" pitchFamily="34" charset="0"/>
                        </a:rPr>
                        <a:t>Examen parcial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Franklin Gothic Medium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Tahoma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Medium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Tahoma" pitchFamily="34" charset="0"/>
                        </a:rPr>
                        <a:t>Examen parcial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Medium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Franklin Gothic Medium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Tahoma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Medium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Tahoma" pitchFamily="34" charset="0"/>
                        </a:rPr>
                        <a:t>Examen parcial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Medium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Franklin Gothic Medium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Tahoma" pitchFamily="34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37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Medium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Tahoma" pitchFamily="34" charset="0"/>
                        </a:rPr>
                        <a:t>Examen  de laboratorio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Franklin Gothic Medium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Tahoma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Medium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Tahoma" pitchFamily="34" charset="0"/>
                        </a:rPr>
                        <a:t>Examen  de laboratorio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Medium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Franklin Gothic Medium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Tahoma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Medium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Tahoma" pitchFamily="34" charset="0"/>
                        </a:rPr>
                        <a:t>Ponencias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Medium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Franklin Gothic Medium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Tahoma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857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Medium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Tahoma" pitchFamily="34" charset="0"/>
                        </a:rPr>
                        <a:t>Investigación Documental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Tahoma" pitchFamily="34" charset="0"/>
                        </a:rPr>
                        <a:t> (Fase 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Franklin Gothic Medium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Tahoma" pitchFamily="34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Franklin Gothic Medium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Medium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Tahoma" pitchFamily="34" charset="0"/>
                        </a:rPr>
                        <a:t>Investigación Documental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Tahoma" pitchFamily="34" charset="0"/>
                        </a:rPr>
                        <a:t> (Fase II)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Franklin Gothic Medium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Tahoma" pitchFamily="34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Franklin Gothic Medium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Medium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Tahoma" pitchFamily="34" charset="0"/>
                        </a:rPr>
                        <a:t>Colección parásitos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Franklin Gothic Medium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Tahoma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59887" y="190282"/>
            <a:ext cx="26527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UNIVERSIDAD DE EL SALVADOR</a:t>
            </a:r>
          </a:p>
          <a:p>
            <a:pPr algn="ctr"/>
            <a:r>
              <a:rPr lang="es-ES_tradnl" sz="12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FACULTAD DE CIENCIAS AGRONOMICAS</a:t>
            </a:r>
          </a:p>
          <a:p>
            <a:pPr algn="ctr"/>
            <a:r>
              <a:rPr lang="es-ES_tradnl" sz="1200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DEPARTAMENTO DE ZOOTECNIA</a:t>
            </a:r>
            <a:endParaRPr lang="es-MX" sz="1200" b="1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36293" y="2204864"/>
            <a:ext cx="4149982" cy="1656184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Recortar rectángulo de esquina diagonal"/>
          <p:cNvSpPr/>
          <p:nvPr/>
        </p:nvSpPr>
        <p:spPr>
          <a:xfrm>
            <a:off x="4828711" y="3261512"/>
            <a:ext cx="3582293" cy="1751664"/>
          </a:xfrm>
          <a:prstGeom prst="snip2Diag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31840" y="6237312"/>
            <a:ext cx="2895600" cy="457200"/>
          </a:xfrm>
        </p:spPr>
        <p:txBody>
          <a:bodyPr/>
          <a:lstStyle/>
          <a:p>
            <a:pPr algn="ctr"/>
            <a:r>
              <a:rPr lang="es-MX" sz="1000" dirty="0"/>
              <a:t>Francisco Alvarado Panameño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2549" y="5733256"/>
            <a:ext cx="539552" cy="457200"/>
          </a:xfrm>
        </p:spPr>
        <p:txBody>
          <a:bodyPr/>
          <a:lstStyle/>
          <a:p>
            <a:fld id="{A78D721D-5146-4EBC-A68D-E84258F4B005}" type="slidenum">
              <a:rPr lang="es-MX" smtClean="0"/>
              <a:pPr/>
              <a:t>20</a:t>
            </a:fld>
            <a:endParaRPr lang="es-MX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600129881"/>
              </p:ext>
            </p:extLst>
          </p:nvPr>
        </p:nvGraphicFramePr>
        <p:xfrm>
          <a:off x="1670583" y="2420888"/>
          <a:ext cx="5856312" cy="18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36293" y="3284984"/>
            <a:ext cx="4149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Franklin Gothic Medium Cond" pitchFamily="34" charset="0"/>
              </a:rPr>
              <a:t>Lugares anormales dentro del hospedador</a:t>
            </a:r>
            <a:endParaRPr lang="es-ES" sz="2000" dirty="0">
              <a:latin typeface="Franklin Gothic Medium Cond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364088" y="4289729"/>
            <a:ext cx="2443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Franklin Gothic Medium Cond" pitchFamily="34" charset="0"/>
              </a:rPr>
              <a:t>Hospedador no habitual</a:t>
            </a:r>
            <a:endParaRPr lang="es-ES" sz="2000" dirty="0">
              <a:latin typeface="Franklin Gothic Medium Cond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159887" y="190282"/>
            <a:ext cx="26527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UNIVERSIDAD DE EL SALVADOR</a:t>
            </a:r>
          </a:p>
          <a:p>
            <a:pPr algn="ctr"/>
            <a:r>
              <a:rPr lang="es-ES_tradnl" sz="12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FACULTAD DE CIENCIAS AGRONOMICAS</a:t>
            </a:r>
          </a:p>
          <a:p>
            <a:pPr algn="ctr"/>
            <a:r>
              <a:rPr lang="es-ES_tradnl" sz="1200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DEPARTAMENTO DE ZOOTECNIA</a:t>
            </a:r>
            <a:endParaRPr lang="es-MX" sz="1200" b="1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cxnSp>
        <p:nvCxnSpPr>
          <p:cNvPr id="12" name="11 Conector recto"/>
          <p:cNvCxnSpPr/>
          <p:nvPr/>
        </p:nvCxnSpPr>
        <p:spPr>
          <a:xfrm>
            <a:off x="987239" y="1311448"/>
            <a:ext cx="745508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1560850" y="1354917"/>
            <a:ext cx="58189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00066"/>
                </a:solidFill>
                <a:latin typeface="Franklin Gothic Medium Cond" pitchFamily="34" charset="0"/>
              </a:rPr>
              <a:t>Clasificación de parásitos </a:t>
            </a:r>
            <a:r>
              <a:rPr lang="es-MX" sz="1800" b="1" dirty="0" smtClean="0">
                <a:solidFill>
                  <a:srgbClr val="000066"/>
                </a:solidFill>
                <a:latin typeface="Franklin Gothic Medium Cond" pitchFamily="34" charset="0"/>
              </a:rPr>
              <a:t>(zona  de parasitismo) </a:t>
            </a:r>
            <a:endParaRPr lang="es-MX" sz="1800" b="1" dirty="0">
              <a:solidFill>
                <a:srgbClr val="000066"/>
              </a:solidFill>
              <a:latin typeface="Franklin Gothic Medium Cond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184426" y="867689"/>
            <a:ext cx="4603696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MX" dirty="0" smtClean="0">
                <a:ln w="50800"/>
                <a:solidFill>
                  <a:schemeClr val="bg1">
                    <a:lumMod val="50000"/>
                  </a:schemeClr>
                </a:solidFill>
                <a:latin typeface="Franklin Gothic Medium Cond" pitchFamily="34" charset="0"/>
              </a:rPr>
              <a:t>Introducción </a:t>
            </a:r>
            <a:r>
              <a:rPr lang="es-MX" dirty="0">
                <a:ln w="50800"/>
                <a:solidFill>
                  <a:schemeClr val="bg1">
                    <a:lumMod val="50000"/>
                  </a:schemeClr>
                </a:solidFill>
                <a:latin typeface="Franklin Gothic Medium Cond" pitchFamily="34" charset="0"/>
              </a:rPr>
              <a:t>al estudio de los </a:t>
            </a:r>
            <a:r>
              <a:rPr lang="es-MX" dirty="0" smtClean="0">
                <a:ln w="50800"/>
                <a:solidFill>
                  <a:schemeClr val="bg1">
                    <a:lumMod val="50000"/>
                  </a:schemeClr>
                </a:solidFill>
                <a:latin typeface="Franklin Gothic Medium Cond" pitchFamily="34" charset="0"/>
              </a:rPr>
              <a:t>parásitos</a:t>
            </a:r>
            <a:endParaRPr lang="es-MX" i="1" dirty="0">
              <a:solidFill>
                <a:schemeClr val="bg1">
                  <a:lumMod val="50000"/>
                </a:schemeClr>
              </a:solidFill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89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7" name="Text Box 3"/>
          <p:cNvSpPr txBox="1">
            <a:spLocks noChangeArrowheads="1"/>
          </p:cNvSpPr>
          <p:nvPr/>
        </p:nvSpPr>
        <p:spPr bwMode="auto">
          <a:xfrm>
            <a:off x="3159887" y="190282"/>
            <a:ext cx="26527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UNIVERSIDAD DE EL SALVADOR</a:t>
            </a:r>
          </a:p>
          <a:p>
            <a:pPr algn="ctr"/>
            <a:r>
              <a:rPr lang="es-ES_tradnl" sz="12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FACULTAD DE CIENCIAS AGRONOMICAS</a:t>
            </a:r>
          </a:p>
          <a:p>
            <a:pPr algn="ctr"/>
            <a:r>
              <a:rPr lang="es-ES_tradnl" sz="1200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DEPARTAMENTO DE ZOOTECNIA</a:t>
            </a:r>
            <a:endParaRPr lang="es-MX" sz="1200" b="1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221193" name="Text Box 9"/>
          <p:cNvSpPr txBox="1">
            <a:spLocks noChangeArrowheads="1"/>
          </p:cNvSpPr>
          <p:nvPr/>
        </p:nvSpPr>
        <p:spPr bwMode="auto">
          <a:xfrm>
            <a:off x="5848350" y="4019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1800">
              <a:latin typeface="Gill Sans MT" pitchFamily="34" charset="0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1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31840" y="6237312"/>
            <a:ext cx="2895600" cy="457200"/>
          </a:xfrm>
        </p:spPr>
        <p:txBody>
          <a:bodyPr/>
          <a:lstStyle/>
          <a:p>
            <a:r>
              <a:rPr lang="es-MX" sz="1000" dirty="0"/>
              <a:t>Francisco Alvarado Panameño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2538-1189-488B-A6BC-33E3B520CA2C}" type="slidenum">
              <a:rPr lang="es-MX" smtClean="0"/>
              <a:pPr/>
              <a:t>21</a:t>
            </a:fld>
            <a:endParaRPr lang="es-MX"/>
          </a:p>
        </p:txBody>
      </p:sp>
      <p:sp>
        <p:nvSpPr>
          <p:cNvPr id="20" name="Rectangle 4"/>
          <p:cNvSpPr txBox="1">
            <a:spLocks noChangeArrowheads="1"/>
          </p:cNvSpPr>
          <p:nvPr/>
        </p:nvSpPr>
        <p:spPr>
          <a:xfrm>
            <a:off x="684213" y="2219089"/>
            <a:ext cx="8064500" cy="360092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es-ES" sz="2000" b="1" dirty="0" smtClean="0">
                <a:solidFill>
                  <a:srgbClr val="0000CC"/>
                </a:solidFill>
                <a:latin typeface="Franklin Gothic Medium Cond" pitchFamily="34" charset="0"/>
              </a:rPr>
              <a:t>Parasitismo:</a:t>
            </a:r>
            <a:r>
              <a:rPr lang="es-ES" sz="2000" dirty="0" smtClean="0">
                <a:solidFill>
                  <a:schemeClr val="tx1"/>
                </a:solidFill>
                <a:latin typeface="Franklin Gothic Medium Cond" pitchFamily="34" charset="0"/>
              </a:rPr>
              <a:t> relación simbiótica en la que uno se beneficia (parásito) y el otro no (hospedador).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s-ES" sz="2000" dirty="0" smtClean="0">
              <a:solidFill>
                <a:schemeClr val="tx1"/>
              </a:solidFill>
              <a:latin typeface="Franklin Gothic Medium Cond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es-ES" sz="2000" b="1" dirty="0" smtClean="0">
                <a:solidFill>
                  <a:schemeClr val="tx1"/>
                </a:solidFill>
                <a:latin typeface="Franklin Gothic Medium Cond" pitchFamily="34" charset="0"/>
              </a:rPr>
              <a:t>Mutualismo:</a:t>
            </a:r>
            <a:r>
              <a:rPr lang="es-ES" sz="2000" dirty="0" smtClean="0">
                <a:solidFill>
                  <a:schemeClr val="tx1"/>
                </a:solidFill>
                <a:latin typeface="Franklin Gothic Medium Cond" pitchFamily="34" charset="0"/>
              </a:rPr>
              <a:t> asociación entre dos organismos, en la que ambos se benefician.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s-ES" sz="2000" dirty="0" smtClean="0">
              <a:solidFill>
                <a:schemeClr val="tx1"/>
              </a:solidFill>
              <a:latin typeface="Franklin Gothic Medium Cond" pitchFamily="34" charset="0"/>
            </a:endParaRPr>
          </a:p>
          <a:p>
            <a:pPr algn="just">
              <a:buClr>
                <a:srgbClr val="0000FF"/>
              </a:buClr>
              <a:buFont typeface="Wingdings" pitchFamily="2" charset="2"/>
              <a:buBlip>
                <a:blip r:embed="rId3"/>
              </a:buBlip>
            </a:pPr>
            <a:r>
              <a:rPr lang="es-ES" sz="2000" b="1" dirty="0" smtClean="0">
                <a:solidFill>
                  <a:schemeClr val="tx1"/>
                </a:solidFill>
                <a:latin typeface="Franklin Gothic Medium Cond" pitchFamily="34" charset="0"/>
              </a:rPr>
              <a:t>Parasitiasis: </a:t>
            </a:r>
            <a:r>
              <a:rPr lang="es-ES" sz="2000" dirty="0">
                <a:solidFill>
                  <a:schemeClr val="tx1"/>
                </a:solidFill>
                <a:latin typeface="Franklin Gothic Medium Cond" pitchFamily="34" charset="0"/>
              </a:rPr>
              <a:t>Asociación entre dos organismos,  en  la  que  el  parásito es </a:t>
            </a:r>
            <a:r>
              <a:rPr lang="es-ES" sz="2000" dirty="0" smtClean="0">
                <a:solidFill>
                  <a:schemeClr val="tx1"/>
                </a:solidFill>
                <a:latin typeface="Franklin Gothic Medium Cond" pitchFamily="34" charset="0"/>
              </a:rPr>
              <a:t>potencialmente </a:t>
            </a:r>
            <a:r>
              <a:rPr lang="es-ES" sz="2000" dirty="0">
                <a:solidFill>
                  <a:schemeClr val="tx1"/>
                </a:solidFill>
                <a:latin typeface="Franklin Gothic Medium Cond" pitchFamily="34" charset="0"/>
              </a:rPr>
              <a:t>patógeno </a:t>
            </a:r>
            <a:r>
              <a:rPr lang="es-ES" sz="2000" i="1" dirty="0">
                <a:solidFill>
                  <a:schemeClr val="tx1"/>
                </a:solidFill>
                <a:latin typeface="Franklin Gothic Medium Cond" pitchFamily="34" charset="0"/>
              </a:rPr>
              <a:t>pero</a:t>
            </a:r>
            <a:r>
              <a:rPr lang="es-ES" sz="2000" dirty="0">
                <a:solidFill>
                  <a:schemeClr val="tx1"/>
                </a:solidFill>
                <a:latin typeface="Franklin Gothic Medium Cond" pitchFamily="34" charset="0"/>
              </a:rPr>
              <a:t> </a:t>
            </a:r>
            <a:r>
              <a:rPr lang="es-ES" sz="2000" i="1" dirty="0">
                <a:solidFill>
                  <a:schemeClr val="tx1"/>
                </a:solidFill>
                <a:latin typeface="Franklin Gothic Medium Cond" pitchFamily="34" charset="0"/>
              </a:rPr>
              <a:t>no produce enfermedad</a:t>
            </a:r>
            <a:r>
              <a:rPr lang="es-ES" sz="2000" dirty="0" smtClean="0">
                <a:solidFill>
                  <a:schemeClr val="tx1"/>
                </a:solidFill>
                <a:latin typeface="Franklin Gothic Medium Cond" pitchFamily="34" charset="0"/>
              </a:rPr>
              <a:t>.</a:t>
            </a:r>
          </a:p>
          <a:p>
            <a:pPr marL="0" indent="0" algn="just">
              <a:buClr>
                <a:srgbClr val="0000FF"/>
              </a:buClr>
              <a:buNone/>
            </a:pPr>
            <a:endParaRPr lang="es-ES" sz="2000" dirty="0" smtClean="0">
              <a:solidFill>
                <a:schemeClr val="tx1"/>
              </a:solidFill>
              <a:latin typeface="Franklin Gothic Medium Cond" pitchFamily="34" charset="0"/>
            </a:endParaRPr>
          </a:p>
          <a:p>
            <a:pPr algn="just">
              <a:buClr>
                <a:srgbClr val="0000FF"/>
              </a:buClr>
              <a:buFont typeface="Wingdings" pitchFamily="2" charset="2"/>
              <a:buBlip>
                <a:blip r:embed="rId3"/>
              </a:buBlip>
            </a:pPr>
            <a:r>
              <a:rPr lang="es-ES" sz="2000" b="1" dirty="0" smtClean="0">
                <a:solidFill>
                  <a:schemeClr val="tx1"/>
                </a:solidFill>
                <a:latin typeface="Franklin Gothic Medium Cond" pitchFamily="34" charset="0"/>
              </a:rPr>
              <a:t>Parasitosis: </a:t>
            </a:r>
            <a:r>
              <a:rPr lang="es-ES" sz="2000" dirty="0">
                <a:solidFill>
                  <a:schemeClr val="tx1"/>
                </a:solidFill>
                <a:latin typeface="Franklin Gothic Medium Cond" pitchFamily="34" charset="0"/>
                <a:ea typeface="Meiryo UI" pitchFamily="34" charset="-128"/>
                <a:cs typeface="Meiryo UI" pitchFamily="34" charset="-128"/>
              </a:rPr>
              <a:t>Infestación parasitaria o la enfermedad producida por ellos</a:t>
            </a:r>
            <a:r>
              <a:rPr lang="es-ES" sz="2000" dirty="0" smtClean="0">
                <a:solidFill>
                  <a:schemeClr val="tx1"/>
                </a:solidFill>
                <a:latin typeface="Franklin Gothic Medium Cond" pitchFamily="34" charset="0"/>
                <a:ea typeface="Meiryo UI" pitchFamily="34" charset="-128"/>
                <a:cs typeface="Meiryo UI" pitchFamily="34" charset="-128"/>
              </a:rPr>
              <a:t>.</a:t>
            </a:r>
            <a:endParaRPr lang="es-ES" sz="2000" dirty="0">
              <a:solidFill>
                <a:schemeClr val="tx1"/>
              </a:solidFill>
              <a:latin typeface="Franklin Gothic Medium Cond" pitchFamily="34" charset="0"/>
              <a:ea typeface="Meiryo UI" pitchFamily="34" charset="-128"/>
              <a:cs typeface="Meiryo UI" pitchFamily="34" charset="-128"/>
            </a:endParaRPr>
          </a:p>
          <a:p>
            <a:pPr algn="just">
              <a:buClr>
                <a:srgbClr val="0000FF"/>
              </a:buClr>
              <a:buFont typeface="Wingdings" pitchFamily="2" charset="2"/>
              <a:buBlip>
                <a:blip r:embed="rId3"/>
              </a:buBlip>
            </a:pPr>
            <a:endParaRPr lang="es-ES" sz="2000" dirty="0" smtClean="0">
              <a:solidFill>
                <a:schemeClr val="tx1"/>
              </a:solidFill>
              <a:latin typeface="Franklin Gothic Medium Cond" pitchFamily="34" charset="0"/>
            </a:endParaRPr>
          </a:p>
          <a:p>
            <a:pPr algn="just">
              <a:buClr>
                <a:srgbClr val="0000FF"/>
              </a:buClr>
              <a:buFont typeface="Wingdings" pitchFamily="2" charset="2"/>
              <a:buNone/>
            </a:pPr>
            <a:endParaRPr lang="es-ES" sz="2000" dirty="0">
              <a:solidFill>
                <a:schemeClr val="tx1"/>
              </a:solidFill>
              <a:latin typeface="Franklin Gothic Medium Cond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endParaRPr lang="es-ES" sz="2000" dirty="0" smtClean="0">
              <a:solidFill>
                <a:schemeClr val="tx1"/>
              </a:solidFill>
              <a:latin typeface="Franklin Gothic Medium Cond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endParaRPr lang="es-ES" sz="2000" dirty="0">
              <a:solidFill>
                <a:schemeClr val="tx1"/>
              </a:solidFill>
              <a:latin typeface="Franklin Gothic Medium Cond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endParaRPr lang="es-ES" sz="2000" dirty="0">
              <a:solidFill>
                <a:schemeClr val="tx1"/>
              </a:solidFill>
              <a:latin typeface="Franklin Gothic Medium Cond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184426" y="867689"/>
            <a:ext cx="4603696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MX" dirty="0" smtClean="0">
                <a:ln w="50800"/>
                <a:solidFill>
                  <a:schemeClr val="bg1">
                    <a:lumMod val="50000"/>
                  </a:schemeClr>
                </a:solidFill>
                <a:latin typeface="Franklin Gothic Medium Cond" pitchFamily="34" charset="0"/>
              </a:rPr>
              <a:t>Introducción </a:t>
            </a:r>
            <a:r>
              <a:rPr lang="es-MX" dirty="0">
                <a:ln w="50800"/>
                <a:solidFill>
                  <a:schemeClr val="bg1">
                    <a:lumMod val="50000"/>
                  </a:schemeClr>
                </a:solidFill>
                <a:latin typeface="Franklin Gothic Medium Cond" pitchFamily="34" charset="0"/>
              </a:rPr>
              <a:t>al estudio de los </a:t>
            </a:r>
            <a:r>
              <a:rPr lang="es-MX" dirty="0" smtClean="0">
                <a:ln w="50800"/>
                <a:solidFill>
                  <a:schemeClr val="bg1">
                    <a:lumMod val="50000"/>
                  </a:schemeClr>
                </a:solidFill>
                <a:latin typeface="Franklin Gothic Medium Cond" pitchFamily="34" charset="0"/>
              </a:rPr>
              <a:t>parásitos</a:t>
            </a:r>
            <a:endParaRPr lang="es-MX" i="1" dirty="0">
              <a:solidFill>
                <a:schemeClr val="bg1">
                  <a:lumMod val="50000"/>
                </a:schemeClr>
              </a:solidFill>
              <a:latin typeface="Franklin Gothic Medium Cond" pitchFamily="34" charset="0"/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987239" y="1311448"/>
            <a:ext cx="745508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/>
        </p:nvSpPr>
        <p:spPr>
          <a:xfrm>
            <a:off x="2251484" y="1352660"/>
            <a:ext cx="46967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00066"/>
                </a:solidFill>
                <a:latin typeface="Franklin Gothic Medium Cond" pitchFamily="34" charset="0"/>
              </a:rPr>
              <a:t>Tipos de asociaciones biológicas </a:t>
            </a:r>
            <a:endParaRPr lang="es-MX" sz="2800" b="1" dirty="0">
              <a:solidFill>
                <a:srgbClr val="000066"/>
              </a:solidFill>
              <a:latin typeface="Franklin Gothic Medium Cond" pitchFamily="34" charset="0"/>
            </a:endParaRPr>
          </a:p>
        </p:txBody>
      </p:sp>
      <p:sp>
        <p:nvSpPr>
          <p:cNvPr id="13" name="12 Forma en L">
            <a:hlinkClick r:id="rId4" action="ppaction://hlinksldjump"/>
          </p:cNvPr>
          <p:cNvSpPr/>
          <p:nvPr/>
        </p:nvSpPr>
        <p:spPr>
          <a:xfrm rot="2661309">
            <a:off x="7526871" y="5879815"/>
            <a:ext cx="360040" cy="36004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02808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684213" y="1844824"/>
            <a:ext cx="8064500" cy="8646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0000FF"/>
              </a:buClr>
              <a:buNone/>
            </a:pPr>
            <a:r>
              <a:rPr lang="es-ES" sz="2000" b="1" dirty="0" smtClean="0">
                <a:solidFill>
                  <a:srgbClr val="FF0000"/>
                </a:solidFill>
                <a:latin typeface="Franklin Gothic Medium Cond" pitchFamily="34" charset="0"/>
              </a:rPr>
              <a:t>Hospedador: </a:t>
            </a:r>
            <a:r>
              <a:rPr lang="es-ES" sz="2000" dirty="0">
                <a:solidFill>
                  <a:schemeClr val="tx1"/>
                </a:solidFill>
                <a:latin typeface="Franklin Gothic Medium Cond" pitchFamily="34" charset="0"/>
                <a:ea typeface="Meiryo UI" pitchFamily="34" charset="-128"/>
                <a:cs typeface="Meiryo UI" pitchFamily="34" charset="-128"/>
              </a:rPr>
              <a:t>Organismo </a:t>
            </a:r>
            <a:r>
              <a:rPr lang="es-ES" sz="2000" dirty="0" smtClean="0">
                <a:solidFill>
                  <a:schemeClr val="tx1"/>
                </a:solidFill>
                <a:latin typeface="Franklin Gothic Medium Cond" pitchFamily="34" charset="0"/>
                <a:ea typeface="Meiryo UI" pitchFamily="34" charset="-128"/>
                <a:cs typeface="Meiryo UI" pitchFamily="34" charset="-128"/>
              </a:rPr>
              <a:t>que aloja a un parasito en cualquiera de sus fases evolutivas.</a:t>
            </a:r>
            <a:endParaRPr lang="es-ES" sz="2000" dirty="0">
              <a:solidFill>
                <a:schemeClr val="tx1"/>
              </a:solidFill>
              <a:latin typeface="Franklin Gothic Medium Cond" pitchFamily="34" charset="0"/>
              <a:ea typeface="Meiryo UI" pitchFamily="34" charset="-128"/>
              <a:cs typeface="Meiryo UI" pitchFamily="34" charset="-128"/>
            </a:endParaRPr>
          </a:p>
          <a:p>
            <a:pPr algn="just">
              <a:buClr>
                <a:srgbClr val="0000FF"/>
              </a:buClr>
              <a:buFont typeface="Wingdings" pitchFamily="2" charset="2"/>
              <a:buBlip>
                <a:blip r:embed="rId3"/>
              </a:buBlip>
            </a:pPr>
            <a:endParaRPr lang="es-ES" sz="2000" dirty="0" smtClean="0">
              <a:solidFill>
                <a:schemeClr val="tx1"/>
              </a:solidFill>
              <a:latin typeface="Franklin Gothic Medium Cond" pitchFamily="34" charset="0"/>
            </a:endParaRPr>
          </a:p>
          <a:p>
            <a:pPr algn="just">
              <a:buClr>
                <a:srgbClr val="0000FF"/>
              </a:buClr>
              <a:buFont typeface="Wingdings" pitchFamily="2" charset="2"/>
              <a:buNone/>
            </a:pPr>
            <a:endParaRPr lang="es-ES" sz="2000" dirty="0">
              <a:solidFill>
                <a:schemeClr val="tx1"/>
              </a:solidFill>
              <a:latin typeface="Franklin Gothic Medium Cond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s-ES" sz="2000" dirty="0" smtClean="0">
              <a:solidFill>
                <a:schemeClr val="tx1"/>
              </a:solidFill>
              <a:latin typeface="Franklin Gothic Medium Cond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s-ES" sz="2000" dirty="0">
              <a:solidFill>
                <a:schemeClr val="tx1"/>
              </a:solidFill>
              <a:latin typeface="Franklin Gothic Medium Cond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endParaRPr lang="es-ES" sz="2000" dirty="0">
              <a:solidFill>
                <a:schemeClr val="tx1"/>
              </a:solidFill>
              <a:latin typeface="Franklin Gothic Medium Cond" pitchFamily="34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721124380"/>
              </p:ext>
            </p:extLst>
          </p:nvPr>
        </p:nvGraphicFramePr>
        <p:xfrm>
          <a:off x="1548122" y="24208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31840" y="6237312"/>
            <a:ext cx="2895600" cy="457200"/>
          </a:xfrm>
        </p:spPr>
        <p:txBody>
          <a:bodyPr/>
          <a:lstStyle/>
          <a:p>
            <a:pPr algn="ctr"/>
            <a:r>
              <a:rPr lang="es-MX" sz="1000" dirty="0"/>
              <a:t>Francisco Alvarado Panameño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6301" y="5733256"/>
            <a:ext cx="432048" cy="457200"/>
          </a:xfrm>
        </p:spPr>
        <p:txBody>
          <a:bodyPr/>
          <a:lstStyle/>
          <a:p>
            <a:fld id="{A78D721D-5146-4EBC-A68D-E84258F4B005}" type="slidenum">
              <a:rPr lang="es-MX" smtClean="0"/>
              <a:pPr/>
              <a:t>22</a:t>
            </a:fld>
            <a:endParaRPr lang="es-MX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59887" y="190282"/>
            <a:ext cx="26527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UNIVERSIDAD DE EL SALVADOR</a:t>
            </a:r>
          </a:p>
          <a:p>
            <a:pPr algn="ctr"/>
            <a:r>
              <a:rPr lang="es-ES_tradnl" sz="12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FACULTAD DE CIENCIAS AGRONOMICAS</a:t>
            </a:r>
          </a:p>
          <a:p>
            <a:pPr algn="ctr"/>
            <a:r>
              <a:rPr lang="es-ES_tradnl" sz="1200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DEPARTAMENTO DE ZOOTECNIA</a:t>
            </a:r>
            <a:endParaRPr lang="es-MX" sz="1200" b="1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987239" y="1311448"/>
            <a:ext cx="745508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/>
        </p:nvSpPr>
        <p:spPr>
          <a:xfrm>
            <a:off x="1560850" y="1354917"/>
            <a:ext cx="58189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00066"/>
                </a:solidFill>
                <a:latin typeface="Franklin Gothic Medium Cond" pitchFamily="34" charset="0"/>
              </a:rPr>
              <a:t>Tipos de hospedador</a:t>
            </a:r>
            <a:endParaRPr lang="es-MX" sz="1800" b="1" dirty="0">
              <a:solidFill>
                <a:srgbClr val="000066"/>
              </a:solidFill>
              <a:latin typeface="Franklin Gothic Medium Cond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184426" y="867689"/>
            <a:ext cx="4603696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MX" dirty="0" smtClean="0">
                <a:ln w="50800"/>
                <a:solidFill>
                  <a:schemeClr val="bg1">
                    <a:lumMod val="50000"/>
                  </a:schemeClr>
                </a:solidFill>
                <a:latin typeface="Franklin Gothic Medium Cond" pitchFamily="34" charset="0"/>
              </a:rPr>
              <a:t>Introducción </a:t>
            </a:r>
            <a:r>
              <a:rPr lang="es-MX" dirty="0">
                <a:ln w="50800"/>
                <a:solidFill>
                  <a:schemeClr val="bg1">
                    <a:lumMod val="50000"/>
                  </a:schemeClr>
                </a:solidFill>
                <a:latin typeface="Franklin Gothic Medium Cond" pitchFamily="34" charset="0"/>
              </a:rPr>
              <a:t>al estudio de los </a:t>
            </a:r>
            <a:r>
              <a:rPr lang="es-MX" dirty="0" smtClean="0">
                <a:ln w="50800"/>
                <a:solidFill>
                  <a:schemeClr val="bg1">
                    <a:lumMod val="50000"/>
                  </a:schemeClr>
                </a:solidFill>
                <a:latin typeface="Franklin Gothic Medium Cond" pitchFamily="34" charset="0"/>
              </a:rPr>
              <a:t>parásitos</a:t>
            </a:r>
            <a:endParaRPr lang="es-MX" i="1" dirty="0">
              <a:solidFill>
                <a:schemeClr val="bg1">
                  <a:lumMod val="50000"/>
                </a:schemeClr>
              </a:solidFill>
              <a:latin typeface="Franklin Gothic Medium Cond" pitchFamily="34" charset="0"/>
            </a:endParaRPr>
          </a:p>
        </p:txBody>
      </p:sp>
      <p:sp>
        <p:nvSpPr>
          <p:cNvPr id="14" name="13 Forma en L">
            <a:hlinkClick r:id="rId9" action="ppaction://hlinksldjump"/>
          </p:cNvPr>
          <p:cNvSpPr/>
          <p:nvPr/>
        </p:nvSpPr>
        <p:spPr>
          <a:xfrm rot="2661309">
            <a:off x="7526871" y="5879815"/>
            <a:ext cx="360040" cy="36004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015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35696" y="2042798"/>
            <a:ext cx="6120680" cy="810138"/>
          </a:xfr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Autofit/>
          </a:bodyPr>
          <a:lstStyle/>
          <a:p>
            <a:pPr algn="ctr">
              <a:buSzTx/>
              <a:buFont typeface="Wingdings" pitchFamily="2" charset="2"/>
              <a:buNone/>
            </a:pPr>
            <a:r>
              <a:rPr lang="es-MX" sz="1800" dirty="0">
                <a:solidFill>
                  <a:schemeClr val="bg1"/>
                </a:solidFill>
                <a:latin typeface="Franklin Gothic Medium Cond" pitchFamily="34" charset="0"/>
              </a:rPr>
              <a:t>Todas   las  transformaciones  que   un  parásito  atraviesa </a:t>
            </a:r>
          </a:p>
          <a:p>
            <a:pPr algn="ctr">
              <a:buSzTx/>
              <a:buFont typeface="Wingdings" pitchFamily="2" charset="2"/>
              <a:buNone/>
            </a:pPr>
            <a:r>
              <a:rPr lang="es-MX" sz="1800" dirty="0">
                <a:solidFill>
                  <a:schemeClr val="bg1"/>
                </a:solidFill>
                <a:latin typeface="Franklin Gothic Medium Cond" pitchFamily="34" charset="0"/>
              </a:rPr>
              <a:t>desde su etapa </a:t>
            </a:r>
            <a:r>
              <a:rPr lang="es-MX" sz="1800" b="1" dirty="0">
                <a:solidFill>
                  <a:schemeClr val="bg1"/>
                </a:solidFill>
                <a:latin typeface="Franklin Gothic Medium Cond" pitchFamily="34" charset="0"/>
              </a:rPr>
              <a:t>inicial</a:t>
            </a:r>
            <a:r>
              <a:rPr lang="es-MX" sz="1800" dirty="0">
                <a:solidFill>
                  <a:schemeClr val="bg1"/>
                </a:solidFill>
                <a:latin typeface="Franklin Gothic Medium Cond" pitchFamily="34" charset="0"/>
              </a:rPr>
              <a:t> hasta que  se </a:t>
            </a:r>
            <a:r>
              <a:rPr lang="es-MX" sz="1800" dirty="0" smtClean="0">
                <a:solidFill>
                  <a:schemeClr val="bg1"/>
                </a:solidFill>
                <a:latin typeface="Franklin Gothic Medium Cond" pitchFamily="34" charset="0"/>
              </a:rPr>
              <a:t>convierte en  </a:t>
            </a:r>
            <a:r>
              <a:rPr lang="es-MX" sz="1800" b="1" dirty="0">
                <a:solidFill>
                  <a:schemeClr val="bg1"/>
                </a:solidFill>
                <a:latin typeface="Franklin Gothic Medium Cond" pitchFamily="34" charset="0"/>
              </a:rPr>
              <a:t>adulto</a:t>
            </a:r>
          </a:p>
        </p:txBody>
      </p:sp>
      <p:sp>
        <p:nvSpPr>
          <p:cNvPr id="1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31840" y="6237312"/>
            <a:ext cx="2895600" cy="457200"/>
          </a:xfrm>
        </p:spPr>
        <p:txBody>
          <a:bodyPr/>
          <a:lstStyle/>
          <a:p>
            <a:pPr algn="ctr"/>
            <a:r>
              <a:rPr lang="es-MX" sz="1000" dirty="0"/>
              <a:t>Francisco Alvarado Panameño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40019" y="6172126"/>
            <a:ext cx="1905000" cy="457200"/>
          </a:xfrm>
        </p:spPr>
        <p:txBody>
          <a:bodyPr/>
          <a:lstStyle/>
          <a:p>
            <a:fld id="{A78D721D-5146-4EBC-A68D-E84258F4B005}" type="slidenum">
              <a:rPr lang="es-MX" smtClean="0"/>
              <a:pPr/>
              <a:t>23</a:t>
            </a:fld>
            <a:endParaRPr lang="es-MX"/>
          </a:p>
        </p:txBody>
      </p:sp>
      <p:grpSp>
        <p:nvGrpSpPr>
          <p:cNvPr id="7" name="6 Grupo"/>
          <p:cNvGrpSpPr/>
          <p:nvPr/>
        </p:nvGrpSpPr>
        <p:grpSpPr>
          <a:xfrm>
            <a:off x="4323076" y="3193429"/>
            <a:ext cx="4468104" cy="3259907"/>
            <a:chOff x="4634747" y="3193429"/>
            <a:chExt cx="4468104" cy="3259907"/>
          </a:xfrm>
        </p:grpSpPr>
        <p:pic>
          <p:nvPicPr>
            <p:cNvPr id="1028" name="Picture 4" descr="http://dc227.4shared.com/doc/PHtvFUvC/preview_html_m792f860d.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18"/>
            <a:stretch/>
          </p:blipFill>
          <p:spPr bwMode="auto">
            <a:xfrm>
              <a:off x="4854527" y="3279658"/>
              <a:ext cx="4248324" cy="3173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26 CuadroTexto"/>
            <p:cNvSpPr txBox="1"/>
            <p:nvPr/>
          </p:nvSpPr>
          <p:spPr>
            <a:xfrm>
              <a:off x="4634747" y="3193429"/>
              <a:ext cx="7951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r>
                <a:rPr lang="es-ES" sz="1800" b="1" dirty="0" smtClean="0">
                  <a:ln w="50800"/>
                  <a:solidFill>
                    <a:srgbClr val="FF0000"/>
                  </a:solidFill>
                  <a:latin typeface="Franklin Gothic Medium Cond" pitchFamily="34" charset="0"/>
                </a:rPr>
                <a:t>Directo</a:t>
              </a:r>
              <a:endParaRPr lang="es-ES" sz="1800" b="1" dirty="0">
                <a:ln w="50800"/>
                <a:solidFill>
                  <a:srgbClr val="FF0000"/>
                </a:solidFill>
                <a:latin typeface="Franklin Gothic Medium Cond" pitchFamily="34" charset="0"/>
              </a:endParaRPr>
            </a:p>
          </p:txBody>
        </p:sp>
      </p:grp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159887" y="190282"/>
            <a:ext cx="26527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UNIVERSIDAD DE EL SALVADOR</a:t>
            </a:r>
          </a:p>
          <a:p>
            <a:pPr algn="ctr"/>
            <a:r>
              <a:rPr lang="es-ES_tradnl" sz="12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FACULTAD DE CIENCIAS AGRONOMICAS</a:t>
            </a:r>
          </a:p>
          <a:p>
            <a:pPr algn="ctr"/>
            <a:r>
              <a:rPr lang="es-ES_tradnl" sz="1200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DEPARTAMENTO DE ZOOTECNIA</a:t>
            </a:r>
            <a:endParaRPr lang="es-MX" sz="1200" b="1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184426" y="867689"/>
            <a:ext cx="4603696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MX" dirty="0" smtClean="0">
                <a:ln w="50800"/>
                <a:solidFill>
                  <a:schemeClr val="bg1">
                    <a:lumMod val="50000"/>
                  </a:schemeClr>
                </a:solidFill>
                <a:latin typeface="Franklin Gothic Medium Cond" pitchFamily="34" charset="0"/>
              </a:rPr>
              <a:t>Introducción </a:t>
            </a:r>
            <a:r>
              <a:rPr lang="es-MX" dirty="0">
                <a:ln w="50800"/>
                <a:solidFill>
                  <a:schemeClr val="bg1">
                    <a:lumMod val="50000"/>
                  </a:schemeClr>
                </a:solidFill>
                <a:latin typeface="Franklin Gothic Medium Cond" pitchFamily="34" charset="0"/>
              </a:rPr>
              <a:t>al estudio de los </a:t>
            </a:r>
            <a:r>
              <a:rPr lang="es-MX" dirty="0" smtClean="0">
                <a:ln w="50800"/>
                <a:solidFill>
                  <a:schemeClr val="bg1">
                    <a:lumMod val="50000"/>
                  </a:schemeClr>
                </a:solidFill>
                <a:latin typeface="Franklin Gothic Medium Cond" pitchFamily="34" charset="0"/>
              </a:rPr>
              <a:t>parásitos</a:t>
            </a:r>
            <a:endParaRPr lang="es-MX" i="1" dirty="0">
              <a:solidFill>
                <a:schemeClr val="bg1">
                  <a:lumMod val="50000"/>
                </a:schemeClr>
              </a:solidFill>
              <a:latin typeface="Franklin Gothic Medium Cond" pitchFamily="34" charset="0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987239" y="1311448"/>
            <a:ext cx="745508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Rectángulo"/>
          <p:cNvSpPr/>
          <p:nvPr/>
        </p:nvSpPr>
        <p:spPr>
          <a:xfrm>
            <a:off x="2137884" y="1352660"/>
            <a:ext cx="46967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00066"/>
                </a:solidFill>
                <a:latin typeface="Franklin Gothic Medium Cond" pitchFamily="34" charset="0"/>
              </a:rPr>
              <a:t>Tipos de ciclos evolutivos</a:t>
            </a:r>
            <a:endParaRPr lang="es-MX" sz="2800" b="1" dirty="0">
              <a:solidFill>
                <a:srgbClr val="000066"/>
              </a:solidFill>
              <a:latin typeface="Franklin Gothic Medium Cond" pitchFamily="34" charset="0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394302" y="2943731"/>
            <a:ext cx="3894349" cy="3797637"/>
            <a:chOff x="394302" y="2943731"/>
            <a:chExt cx="3894349" cy="3797637"/>
          </a:xfrm>
        </p:grpSpPr>
        <p:grpSp>
          <p:nvGrpSpPr>
            <p:cNvPr id="8" name="7 Grupo"/>
            <p:cNvGrpSpPr/>
            <p:nvPr/>
          </p:nvGrpSpPr>
          <p:grpSpPr>
            <a:xfrm>
              <a:off x="394302" y="2943731"/>
              <a:ext cx="3894349" cy="3797637"/>
              <a:chOff x="394302" y="2943731"/>
              <a:chExt cx="3894349" cy="3797637"/>
            </a:xfrm>
          </p:grpSpPr>
          <p:pic>
            <p:nvPicPr>
              <p:cNvPr id="5124" name="Picture 4" descr="http://inta.gob.ar/noticias/ganaderia-detectan-la-presencia-del-parasito-fasciola-hepatica-en-santa-cruz/image_bi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220"/>
              <a:stretch/>
            </p:blipFill>
            <p:spPr bwMode="auto">
              <a:xfrm>
                <a:off x="394302" y="2943731"/>
                <a:ext cx="3894349" cy="3670825"/>
              </a:xfrm>
              <a:prstGeom prst="rect">
                <a:avLst/>
              </a:prstGeom>
              <a:noFill/>
              <a:effectLst>
                <a:softEdge rad="1270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4 CuadroTexto"/>
              <p:cNvSpPr txBox="1"/>
              <p:nvPr/>
            </p:nvSpPr>
            <p:spPr>
              <a:xfrm>
                <a:off x="3122754" y="3180285"/>
                <a:ext cx="936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r>
                  <a:rPr lang="es-ES" sz="1800" b="1" dirty="0" smtClean="0">
                    <a:ln w="50800"/>
                    <a:solidFill>
                      <a:srgbClr val="FF0000"/>
                    </a:solidFill>
                    <a:latin typeface="Franklin Gothic Medium Cond" pitchFamily="34" charset="0"/>
                  </a:rPr>
                  <a:t>Indirecto</a:t>
                </a:r>
                <a:endParaRPr lang="es-ES" sz="1800" b="1" dirty="0">
                  <a:ln w="50800"/>
                  <a:solidFill>
                    <a:srgbClr val="FF0000"/>
                  </a:solidFill>
                  <a:latin typeface="Franklin Gothic Medium Cond" pitchFamily="34" charset="0"/>
                </a:endParaRPr>
              </a:p>
            </p:txBody>
          </p:sp>
          <p:sp>
            <p:nvSpPr>
              <p:cNvPr id="6" name="5 Elipse"/>
              <p:cNvSpPr/>
              <p:nvPr/>
            </p:nvSpPr>
            <p:spPr>
              <a:xfrm>
                <a:off x="1835696" y="5373216"/>
                <a:ext cx="1098422" cy="136815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3" name="2 Forma libre"/>
            <p:cNvSpPr/>
            <p:nvPr/>
          </p:nvSpPr>
          <p:spPr>
            <a:xfrm>
              <a:off x="1876425" y="2990673"/>
              <a:ext cx="848329" cy="216122"/>
            </a:xfrm>
            <a:custGeom>
              <a:avLst/>
              <a:gdLst>
                <a:gd name="connsiteX0" fmla="*/ 66675 w 848329"/>
                <a:gd name="connsiteY0" fmla="*/ 177 h 216122"/>
                <a:gd name="connsiteX1" fmla="*/ 704850 w 848329"/>
                <a:gd name="connsiteY1" fmla="*/ 19227 h 216122"/>
                <a:gd name="connsiteX2" fmla="*/ 781050 w 848329"/>
                <a:gd name="connsiteY2" fmla="*/ 38277 h 216122"/>
                <a:gd name="connsiteX3" fmla="*/ 828675 w 848329"/>
                <a:gd name="connsiteY3" fmla="*/ 47802 h 216122"/>
                <a:gd name="connsiteX4" fmla="*/ 847725 w 848329"/>
                <a:gd name="connsiteY4" fmla="*/ 76377 h 216122"/>
                <a:gd name="connsiteX5" fmla="*/ 838200 w 848329"/>
                <a:gd name="connsiteY5" fmla="*/ 124002 h 216122"/>
                <a:gd name="connsiteX6" fmla="*/ 771525 w 848329"/>
                <a:gd name="connsiteY6" fmla="*/ 162102 h 216122"/>
                <a:gd name="connsiteX7" fmla="*/ 723900 w 848329"/>
                <a:gd name="connsiteY7" fmla="*/ 171627 h 216122"/>
                <a:gd name="connsiteX8" fmla="*/ 647700 w 848329"/>
                <a:gd name="connsiteY8" fmla="*/ 190677 h 216122"/>
                <a:gd name="connsiteX9" fmla="*/ 419100 w 848329"/>
                <a:gd name="connsiteY9" fmla="*/ 200202 h 216122"/>
                <a:gd name="connsiteX10" fmla="*/ 152400 w 848329"/>
                <a:gd name="connsiteY10" fmla="*/ 200202 h 216122"/>
                <a:gd name="connsiteX11" fmla="*/ 95250 w 848329"/>
                <a:gd name="connsiteY11" fmla="*/ 162102 h 216122"/>
                <a:gd name="connsiteX12" fmla="*/ 66675 w 848329"/>
                <a:gd name="connsiteY12" fmla="*/ 152577 h 216122"/>
                <a:gd name="connsiteX13" fmla="*/ 0 w 848329"/>
                <a:gd name="connsiteY13" fmla="*/ 114477 h 216122"/>
                <a:gd name="connsiteX14" fmla="*/ 28575 w 848329"/>
                <a:gd name="connsiteY14" fmla="*/ 57327 h 216122"/>
                <a:gd name="connsiteX15" fmla="*/ 57150 w 848329"/>
                <a:gd name="connsiteY15" fmla="*/ 28752 h 216122"/>
                <a:gd name="connsiteX16" fmla="*/ 66675 w 848329"/>
                <a:gd name="connsiteY16" fmla="*/ 177 h 216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48329" h="216122">
                  <a:moveTo>
                    <a:pt x="66675" y="177"/>
                  </a:moveTo>
                  <a:cubicBezTo>
                    <a:pt x="174625" y="-1411"/>
                    <a:pt x="492332" y="7893"/>
                    <a:pt x="704850" y="19227"/>
                  </a:cubicBezTo>
                  <a:cubicBezTo>
                    <a:pt x="730995" y="20621"/>
                    <a:pt x="755539" y="32390"/>
                    <a:pt x="781050" y="38277"/>
                  </a:cubicBezTo>
                  <a:cubicBezTo>
                    <a:pt x="796825" y="41917"/>
                    <a:pt x="812800" y="44627"/>
                    <a:pt x="828675" y="47802"/>
                  </a:cubicBezTo>
                  <a:cubicBezTo>
                    <a:pt x="835025" y="57327"/>
                    <a:pt x="846305" y="65018"/>
                    <a:pt x="847725" y="76377"/>
                  </a:cubicBezTo>
                  <a:cubicBezTo>
                    <a:pt x="849733" y="92441"/>
                    <a:pt x="846780" y="110273"/>
                    <a:pt x="838200" y="124002"/>
                  </a:cubicBezTo>
                  <a:cubicBezTo>
                    <a:pt x="825373" y="144525"/>
                    <a:pt x="794096" y="156459"/>
                    <a:pt x="771525" y="162102"/>
                  </a:cubicBezTo>
                  <a:cubicBezTo>
                    <a:pt x="755819" y="166029"/>
                    <a:pt x="739675" y="167987"/>
                    <a:pt x="723900" y="171627"/>
                  </a:cubicBezTo>
                  <a:cubicBezTo>
                    <a:pt x="698389" y="177514"/>
                    <a:pt x="673859" y="189587"/>
                    <a:pt x="647700" y="190677"/>
                  </a:cubicBezTo>
                  <a:lnTo>
                    <a:pt x="419100" y="200202"/>
                  </a:lnTo>
                  <a:cubicBezTo>
                    <a:pt x="317351" y="217160"/>
                    <a:pt x="293006" y="225310"/>
                    <a:pt x="152400" y="200202"/>
                  </a:cubicBezTo>
                  <a:cubicBezTo>
                    <a:pt x="129861" y="196177"/>
                    <a:pt x="116970" y="169342"/>
                    <a:pt x="95250" y="162102"/>
                  </a:cubicBezTo>
                  <a:cubicBezTo>
                    <a:pt x="85725" y="158927"/>
                    <a:pt x="75903" y="156532"/>
                    <a:pt x="66675" y="152577"/>
                  </a:cubicBezTo>
                  <a:cubicBezTo>
                    <a:pt x="32838" y="138075"/>
                    <a:pt x="28698" y="133609"/>
                    <a:pt x="0" y="114477"/>
                  </a:cubicBezTo>
                  <a:cubicBezTo>
                    <a:pt x="9546" y="85838"/>
                    <a:pt x="8059" y="81946"/>
                    <a:pt x="28575" y="57327"/>
                  </a:cubicBezTo>
                  <a:cubicBezTo>
                    <a:pt x="37199" y="46979"/>
                    <a:pt x="52420" y="41365"/>
                    <a:pt x="57150" y="28752"/>
                  </a:cubicBezTo>
                  <a:cubicBezTo>
                    <a:pt x="62724" y="13888"/>
                    <a:pt x="-41275" y="1765"/>
                    <a:pt x="66675" y="1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21" name="20 Forma en L">
            <a:hlinkClick r:id="rId4" action="ppaction://hlinksldjump"/>
          </p:cNvPr>
          <p:cNvSpPr/>
          <p:nvPr/>
        </p:nvSpPr>
        <p:spPr>
          <a:xfrm rot="2661309">
            <a:off x="7886911" y="6306777"/>
            <a:ext cx="360040" cy="36004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134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14" y="1428080"/>
            <a:ext cx="7188966" cy="5353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31840" y="6237312"/>
            <a:ext cx="2895600" cy="457200"/>
          </a:xfrm>
        </p:spPr>
        <p:txBody>
          <a:bodyPr/>
          <a:lstStyle/>
          <a:p>
            <a:r>
              <a:rPr lang="es-MX" sz="1000" dirty="0">
                <a:solidFill>
                  <a:schemeClr val="tx1"/>
                </a:solidFill>
              </a:rPr>
              <a:t>Francisco Alvarado Panameño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24725" y="5733256"/>
            <a:ext cx="539426" cy="457200"/>
          </a:xfrm>
        </p:spPr>
        <p:txBody>
          <a:bodyPr/>
          <a:lstStyle/>
          <a:p>
            <a:fld id="{F0C41613-CE82-4699-A04C-51F91CABA72F}" type="slidenum">
              <a:rPr lang="es-MX" smtClean="0">
                <a:solidFill>
                  <a:schemeClr val="bg1"/>
                </a:solidFill>
              </a:rPr>
              <a:pPr/>
              <a:t>24</a:t>
            </a:fld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159887" y="190282"/>
            <a:ext cx="26527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UNIVERSIDAD DE EL SALVADOR</a:t>
            </a:r>
          </a:p>
          <a:p>
            <a:pPr algn="ctr"/>
            <a:r>
              <a:rPr lang="es-ES_tradnl" sz="12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FACULTAD DE CIENCIAS AGRONOMICAS</a:t>
            </a:r>
          </a:p>
          <a:p>
            <a:pPr algn="ctr"/>
            <a:r>
              <a:rPr lang="es-ES_tradnl" sz="1200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DEPARTAMENTO DE ZOOTECNIA</a:t>
            </a:r>
            <a:endParaRPr lang="es-MX" sz="1200" b="1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639549" y="1666136"/>
            <a:ext cx="2028795" cy="322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6918744" y="2204864"/>
            <a:ext cx="1325664" cy="342704"/>
          </a:xfrm>
          <a:prstGeom prst="rect">
            <a:avLst/>
          </a:prstGeom>
          <a:solidFill>
            <a:srgbClr val="0033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latin typeface="Franklin Gothic Medium Cond" pitchFamily="34" charset="0"/>
              </a:rPr>
              <a:t>Endoparásitos</a:t>
            </a:r>
            <a:endParaRPr lang="es-ES" sz="1400" dirty="0">
              <a:latin typeface="Franklin Gothic Medium Cond" pitchFamily="34" charset="0"/>
            </a:endParaRPr>
          </a:p>
        </p:txBody>
      </p:sp>
      <p:cxnSp>
        <p:nvCxnSpPr>
          <p:cNvPr id="6" name="5 Conector recto"/>
          <p:cNvCxnSpPr/>
          <p:nvPr/>
        </p:nvCxnSpPr>
        <p:spPr>
          <a:xfrm flipH="1">
            <a:off x="4085888" y="2376216"/>
            <a:ext cx="2718360" cy="332704"/>
          </a:xfrm>
          <a:prstGeom prst="line">
            <a:avLst/>
          </a:prstGeom>
          <a:ln>
            <a:solidFill>
              <a:srgbClr val="FF33CC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H="1">
            <a:off x="1979712" y="2706891"/>
            <a:ext cx="2106175" cy="1397813"/>
          </a:xfrm>
          <a:prstGeom prst="line">
            <a:avLst/>
          </a:prstGeom>
          <a:ln>
            <a:solidFill>
              <a:srgbClr val="FF33CC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flipV="1">
            <a:off x="1943708" y="4104705"/>
            <a:ext cx="36004" cy="2676624"/>
          </a:xfrm>
          <a:prstGeom prst="line">
            <a:avLst/>
          </a:prstGeom>
          <a:ln>
            <a:solidFill>
              <a:srgbClr val="FF33CC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184426" y="867689"/>
            <a:ext cx="4603696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MX" dirty="0" smtClean="0">
                <a:ln w="50800"/>
                <a:solidFill>
                  <a:schemeClr val="bg1">
                    <a:lumMod val="50000"/>
                  </a:schemeClr>
                </a:solidFill>
                <a:latin typeface="Franklin Gothic Medium Cond" pitchFamily="34" charset="0"/>
              </a:rPr>
              <a:t>Introducción </a:t>
            </a:r>
            <a:r>
              <a:rPr lang="es-MX" dirty="0">
                <a:ln w="50800"/>
                <a:solidFill>
                  <a:schemeClr val="bg1">
                    <a:lumMod val="50000"/>
                  </a:schemeClr>
                </a:solidFill>
                <a:latin typeface="Franklin Gothic Medium Cond" pitchFamily="34" charset="0"/>
              </a:rPr>
              <a:t>al estudio de los </a:t>
            </a:r>
            <a:r>
              <a:rPr lang="es-MX" dirty="0" smtClean="0">
                <a:ln w="50800"/>
                <a:solidFill>
                  <a:schemeClr val="bg1">
                    <a:lumMod val="50000"/>
                  </a:schemeClr>
                </a:solidFill>
                <a:latin typeface="Franklin Gothic Medium Cond" pitchFamily="34" charset="0"/>
              </a:rPr>
              <a:t>parásitos</a:t>
            </a:r>
            <a:endParaRPr lang="es-MX" i="1" dirty="0">
              <a:solidFill>
                <a:schemeClr val="bg1">
                  <a:lumMod val="50000"/>
                </a:schemeClr>
              </a:solidFill>
              <a:latin typeface="Franklin Gothic Medium Cond" pitchFamily="34" charset="0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987239" y="1311448"/>
            <a:ext cx="745508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3542406" y="1329354"/>
            <a:ext cx="34889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00066"/>
                </a:solidFill>
                <a:latin typeface="Franklin Gothic Medium Cond" pitchFamily="34" charset="0"/>
              </a:rPr>
              <a:t>Distribución de fauna parasitaria</a:t>
            </a:r>
            <a:endParaRPr lang="es-MX" sz="1800" b="1" dirty="0">
              <a:solidFill>
                <a:srgbClr val="000066"/>
              </a:solidFill>
              <a:latin typeface="Franklin Gothic Medium Cond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965386" y="1484784"/>
            <a:ext cx="1880212" cy="2326926"/>
            <a:chOff x="965386" y="1484784"/>
            <a:chExt cx="1880212" cy="2326926"/>
          </a:xfrm>
        </p:grpSpPr>
        <p:sp>
          <p:nvSpPr>
            <p:cNvPr id="4" name="3 Rectángulo"/>
            <p:cNvSpPr/>
            <p:nvPr/>
          </p:nvSpPr>
          <p:spPr>
            <a:xfrm>
              <a:off x="1475656" y="1484784"/>
              <a:ext cx="1224136" cy="342704"/>
            </a:xfrm>
            <a:prstGeom prst="rect">
              <a:avLst/>
            </a:prstGeom>
            <a:solidFill>
              <a:srgbClr val="FF0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 smtClean="0">
                  <a:latin typeface="Franklin Gothic Medium Cond" pitchFamily="34" charset="0"/>
                </a:rPr>
                <a:t>Ectoparásitos</a:t>
              </a:r>
              <a:endParaRPr lang="es-ES" sz="1400" dirty="0">
                <a:latin typeface="Franklin Gothic Medium Cond" pitchFamily="34" charset="0"/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965386" y="3565489"/>
              <a:ext cx="72808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000" i="1" dirty="0" err="1" smtClean="0"/>
                <a:t>Boophilus</a:t>
              </a:r>
              <a:endParaRPr lang="es-ES" sz="1000" i="1" dirty="0"/>
            </a:p>
          </p:txBody>
        </p:sp>
        <p:cxnSp>
          <p:nvCxnSpPr>
            <p:cNvPr id="9" name="8 Conector recto"/>
            <p:cNvCxnSpPr/>
            <p:nvPr/>
          </p:nvCxnSpPr>
          <p:spPr>
            <a:xfrm>
              <a:off x="1187624" y="2204864"/>
              <a:ext cx="50584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>
              <a:off x="1087101" y="3067285"/>
              <a:ext cx="676587" cy="16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>
              <a:off x="2267744" y="3068960"/>
              <a:ext cx="50584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>
              <a:off x="2339752" y="2204864"/>
              <a:ext cx="50584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22 Forma en L">
            <a:hlinkClick r:id="rId3" action="ppaction://hlinksldjump"/>
          </p:cNvPr>
          <p:cNvSpPr/>
          <p:nvPr/>
        </p:nvSpPr>
        <p:spPr>
          <a:xfrm rot="2661309">
            <a:off x="7526871" y="5879815"/>
            <a:ext cx="360040" cy="36004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784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24" name="Text Box 20"/>
          <p:cNvSpPr txBox="1">
            <a:spLocks noChangeArrowheads="1"/>
          </p:cNvSpPr>
          <p:nvPr/>
        </p:nvSpPr>
        <p:spPr bwMode="auto">
          <a:xfrm>
            <a:off x="489831" y="2276872"/>
            <a:ext cx="799288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es-MX" sz="2000" dirty="0" smtClean="0">
                <a:latin typeface="Franklin Gothic Medium Cond" pitchFamily="34" charset="0"/>
              </a:rPr>
              <a:t> </a:t>
            </a:r>
            <a:r>
              <a:rPr lang="es-MX" sz="2000" dirty="0">
                <a:latin typeface="Franklin Gothic Medium Cond" pitchFamily="34" charset="0"/>
              </a:rPr>
              <a:t>Puntualidad y permanencia en las actividades académicas</a:t>
            </a:r>
          </a:p>
          <a:p>
            <a:pPr marL="342900" indent="-342900" algn="just">
              <a:buClr>
                <a:srgbClr val="FF0000"/>
              </a:buClr>
              <a:buFont typeface="Arial" pitchFamily="34" charset="0"/>
              <a:buChar char="•"/>
            </a:pPr>
            <a:endParaRPr lang="es-MX" sz="2000" dirty="0" smtClean="0">
              <a:latin typeface="Franklin Gothic Medium Cond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es-MX" sz="2000" dirty="0" smtClean="0">
                <a:latin typeface="Franklin Gothic Medium Cond" pitchFamily="34" charset="0"/>
              </a:rPr>
              <a:t> No fumar</a:t>
            </a:r>
            <a:r>
              <a:rPr lang="es-MX" sz="2000" dirty="0">
                <a:latin typeface="Franklin Gothic Medium Cond" pitchFamily="34" charset="0"/>
              </a:rPr>
              <a:t> </a:t>
            </a:r>
            <a:r>
              <a:rPr lang="es-MX" sz="2000" dirty="0" smtClean="0">
                <a:latin typeface="Franklin Gothic Medium Cond" pitchFamily="34" charset="0"/>
              </a:rPr>
              <a:t>ni comer, durante </a:t>
            </a:r>
            <a:r>
              <a:rPr lang="es-MX" sz="2000" dirty="0">
                <a:latin typeface="Franklin Gothic Medium Cond" pitchFamily="34" charset="0"/>
              </a:rPr>
              <a:t>las </a:t>
            </a:r>
            <a:r>
              <a:rPr lang="es-MX" sz="2000" dirty="0" smtClean="0">
                <a:latin typeface="Franklin Gothic Medium Cond" pitchFamily="34" charset="0"/>
              </a:rPr>
              <a:t>clases o laboratorios</a:t>
            </a:r>
          </a:p>
          <a:p>
            <a:pPr marL="342900" indent="-342900" algn="just">
              <a:buClr>
                <a:srgbClr val="FF0000"/>
              </a:buClr>
              <a:buFont typeface="Arial" pitchFamily="34" charset="0"/>
              <a:buChar char="•"/>
            </a:pPr>
            <a:endParaRPr lang="es-MX" sz="2000" dirty="0">
              <a:latin typeface="Franklin Gothic Medium Cond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es-MX" sz="2000" dirty="0" smtClean="0">
                <a:latin typeface="Franklin Gothic Medium Cond" pitchFamily="34" charset="0"/>
              </a:rPr>
              <a:t> Asistencia </a:t>
            </a:r>
            <a:r>
              <a:rPr lang="es-MX" sz="2000" dirty="0">
                <a:latin typeface="Franklin Gothic Medium Cond" pitchFamily="34" charset="0"/>
              </a:rPr>
              <a:t>a laboratorio </a:t>
            </a:r>
            <a:r>
              <a:rPr lang="es-MX" sz="2000" dirty="0" smtClean="0">
                <a:latin typeface="Franklin Gothic Medium Cond" pitchFamily="34" charset="0"/>
              </a:rPr>
              <a:t>de gabinete con </a:t>
            </a:r>
            <a:r>
              <a:rPr lang="es-MX" sz="2000" dirty="0">
                <a:latin typeface="Franklin Gothic Medium Cond" pitchFamily="34" charset="0"/>
              </a:rPr>
              <a:t>gabacha gris</a:t>
            </a:r>
          </a:p>
          <a:p>
            <a:pPr marL="342900" indent="-342900" algn="just">
              <a:buClr>
                <a:srgbClr val="FF0000"/>
              </a:buClr>
              <a:buFont typeface="Arial" pitchFamily="34" charset="0"/>
              <a:buChar char="•"/>
            </a:pPr>
            <a:endParaRPr lang="es-MX" sz="2000" dirty="0">
              <a:latin typeface="Franklin Gothic Medium Cond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es-MX" sz="2000" dirty="0">
                <a:latin typeface="Franklin Gothic Medium Cond" pitchFamily="34" charset="0"/>
              </a:rPr>
              <a:t> </a:t>
            </a:r>
            <a:r>
              <a:rPr lang="es-MX" sz="2000" dirty="0" smtClean="0">
                <a:latin typeface="Franklin Gothic Medium Cond" pitchFamily="34" charset="0"/>
              </a:rPr>
              <a:t>Mantener </a:t>
            </a:r>
            <a:r>
              <a:rPr lang="es-MX" sz="2000" dirty="0">
                <a:latin typeface="Franklin Gothic Medium Cond" pitchFamily="34" charset="0"/>
              </a:rPr>
              <a:t>apagados los </a:t>
            </a:r>
            <a:r>
              <a:rPr lang="es-MX" sz="2000" dirty="0" smtClean="0">
                <a:latin typeface="Franklin Gothic Medium Cond" pitchFamily="34" charset="0"/>
              </a:rPr>
              <a:t>teléfonos </a:t>
            </a:r>
            <a:r>
              <a:rPr lang="es-MX" sz="2000" dirty="0">
                <a:latin typeface="Franklin Gothic Medium Cond" pitchFamily="34" charset="0"/>
              </a:rPr>
              <a:t>durante la clase/laboratorio</a:t>
            </a:r>
          </a:p>
          <a:p>
            <a:pPr marL="342900" indent="-342900" algn="just">
              <a:buClr>
                <a:srgbClr val="FF0000"/>
              </a:buClr>
              <a:buFont typeface="Arial" pitchFamily="34" charset="0"/>
              <a:buChar char="•"/>
            </a:pPr>
            <a:endParaRPr lang="es-MX" sz="2000" dirty="0">
              <a:latin typeface="Franklin Gothic Medium Cond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es-MX" sz="2000" dirty="0">
                <a:latin typeface="Franklin Gothic Medium Cond" pitchFamily="34" charset="0"/>
              </a:rPr>
              <a:t> Respeto </a:t>
            </a:r>
            <a:r>
              <a:rPr lang="es-MX" sz="2000" dirty="0" smtClean="0">
                <a:latin typeface="Franklin Gothic Medium Cond" pitchFamily="34" charset="0"/>
              </a:rPr>
              <a:t>dentro </a:t>
            </a:r>
            <a:r>
              <a:rPr lang="es-MX" sz="2000" dirty="0">
                <a:latin typeface="Franklin Gothic Medium Cond" pitchFamily="34" charset="0"/>
              </a:rPr>
              <a:t>y fuera del aula</a:t>
            </a:r>
          </a:p>
          <a:p>
            <a:pPr marL="342900" indent="-342900" algn="just">
              <a:buClr>
                <a:srgbClr val="FF0000"/>
              </a:buClr>
              <a:buFont typeface="Arial" pitchFamily="34" charset="0"/>
              <a:buChar char="•"/>
            </a:pPr>
            <a:endParaRPr lang="es-MX" sz="2000" dirty="0">
              <a:latin typeface="Franklin Gothic Medium Cond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es-MX" sz="2000" dirty="0">
                <a:latin typeface="Franklin Gothic Medium Cond" pitchFamily="34" charset="0"/>
              </a:rPr>
              <a:t> Honestidad en los proceso </a:t>
            </a:r>
            <a:r>
              <a:rPr lang="es-MX" sz="2000" dirty="0" smtClean="0">
                <a:latin typeface="Franklin Gothic Medium Cond" pitchFamily="34" charset="0"/>
              </a:rPr>
              <a:t>evaluativos </a:t>
            </a:r>
            <a:endParaRPr lang="es-MX" sz="2000" dirty="0">
              <a:latin typeface="Franklin Gothic Medium Cond" pitchFamily="34" charset="0"/>
            </a:endParaRPr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31840" y="6237312"/>
            <a:ext cx="2895600" cy="457200"/>
          </a:xfrm>
        </p:spPr>
        <p:txBody>
          <a:bodyPr/>
          <a:lstStyle/>
          <a:p>
            <a:pPr algn="ctr"/>
            <a:r>
              <a:rPr lang="es-MX" sz="1000" dirty="0"/>
              <a:t>Francisco Alvarado Panameño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62305" y="5754747"/>
            <a:ext cx="360040" cy="457200"/>
          </a:xfrm>
        </p:spPr>
        <p:txBody>
          <a:bodyPr/>
          <a:lstStyle/>
          <a:p>
            <a:fld id="{F0C41613-CE82-4699-A04C-51F91CABA72F}" type="slidenum">
              <a:rPr lang="es-MX" smtClean="0"/>
              <a:pPr/>
              <a:t>3</a:t>
            </a:fld>
            <a:endParaRPr lang="es-MX" dirty="0"/>
          </a:p>
        </p:txBody>
      </p:sp>
      <p:sp>
        <p:nvSpPr>
          <p:cNvPr id="7" name="6 Rectángulo"/>
          <p:cNvSpPr/>
          <p:nvPr/>
        </p:nvSpPr>
        <p:spPr>
          <a:xfrm>
            <a:off x="2675523" y="871412"/>
            <a:ext cx="3621504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/>
            <a:r>
              <a:rPr lang="es-MX" b="1" spc="150" dirty="0" smtClean="0">
                <a:ln w="11430"/>
                <a:solidFill>
                  <a:srgbClr val="00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Medium Cond" pitchFamily="34" charset="0"/>
              </a:rPr>
              <a:t>NORMAS DE CONVIVENCIA</a:t>
            </a:r>
            <a:endParaRPr lang="es-MX" b="1" spc="150" dirty="0">
              <a:ln w="11430"/>
              <a:solidFill>
                <a:srgbClr val="0000CC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Franklin Gothic Medium Cond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59887" y="190282"/>
            <a:ext cx="26527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UNIVERSIDAD DE EL SALVADOR</a:t>
            </a:r>
          </a:p>
          <a:p>
            <a:pPr algn="ctr"/>
            <a:r>
              <a:rPr lang="es-ES_tradnl" sz="12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FACULTAD DE CIENCIAS AGRONOMICAS</a:t>
            </a:r>
          </a:p>
          <a:p>
            <a:pPr algn="ctr"/>
            <a:r>
              <a:rPr lang="es-ES_tradnl" sz="1200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DEPARTAMENTO DE ZOOTECNIA</a:t>
            </a:r>
            <a:endParaRPr lang="es-MX" sz="1200" b="1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987239" y="1311448"/>
            <a:ext cx="745508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24" name="Text Box 20"/>
          <p:cNvSpPr txBox="1">
            <a:spLocks noChangeArrowheads="1"/>
          </p:cNvSpPr>
          <p:nvPr/>
        </p:nvSpPr>
        <p:spPr bwMode="auto">
          <a:xfrm>
            <a:off x="545086" y="2636912"/>
            <a:ext cx="77048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es-MX" sz="2000" b="1" dirty="0" smtClean="0">
                <a:latin typeface="Franklin Gothic Medium Cond" pitchFamily="34" charset="0"/>
              </a:rPr>
              <a:t> Propuestas:</a:t>
            </a:r>
          </a:p>
          <a:p>
            <a:pPr marL="342900" indent="-342900" algn="just">
              <a:buClr>
                <a:srgbClr val="FF0000"/>
              </a:buClr>
              <a:buFont typeface="Arial" pitchFamily="34" charset="0"/>
              <a:buChar char="•"/>
            </a:pPr>
            <a:endParaRPr lang="es-MX" sz="2000" b="1" dirty="0">
              <a:latin typeface="Franklin Gothic Medium Cond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Arial" pitchFamily="34" charset="0"/>
              <a:buChar char="•"/>
            </a:pPr>
            <a:endParaRPr lang="es-MX" sz="2000" b="1" dirty="0" smtClean="0">
              <a:latin typeface="Franklin Gothic Medium Cond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Arial" pitchFamily="34" charset="0"/>
              <a:buChar char="•"/>
            </a:pPr>
            <a:endParaRPr lang="es-MX" sz="2000" dirty="0">
              <a:latin typeface="Franklin Gothic Medium Cond" pitchFamily="34" charset="0"/>
            </a:endParaRPr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31840" y="6237312"/>
            <a:ext cx="2895600" cy="457200"/>
          </a:xfrm>
        </p:spPr>
        <p:txBody>
          <a:bodyPr/>
          <a:lstStyle/>
          <a:p>
            <a:pPr algn="ctr"/>
            <a:r>
              <a:rPr lang="es-MX" sz="1000" dirty="0"/>
              <a:t>Francisco Alvarado Panameño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70974" y="5733256"/>
            <a:ext cx="342702" cy="457200"/>
          </a:xfrm>
        </p:spPr>
        <p:txBody>
          <a:bodyPr/>
          <a:lstStyle/>
          <a:p>
            <a:fld id="{F0C41613-CE82-4699-A04C-51F91CABA72F}" type="slidenum">
              <a:rPr lang="es-MX" smtClean="0"/>
              <a:pPr/>
              <a:t>4</a:t>
            </a:fld>
            <a:endParaRPr lang="es-MX" dirty="0"/>
          </a:p>
        </p:txBody>
      </p:sp>
      <p:sp>
        <p:nvSpPr>
          <p:cNvPr id="7" name="6 Rectángulo"/>
          <p:cNvSpPr/>
          <p:nvPr/>
        </p:nvSpPr>
        <p:spPr>
          <a:xfrm>
            <a:off x="2568648" y="1556792"/>
            <a:ext cx="3657733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/>
            <a:r>
              <a:rPr lang="es-MX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Medium Cond" pitchFamily="34" charset="0"/>
              </a:rPr>
              <a:t>Elección de representante</a:t>
            </a:r>
          </a:p>
          <a:p>
            <a:pPr algn="ctr"/>
            <a:r>
              <a:rPr lang="es-MX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Medium Cond" pitchFamily="34" charset="0"/>
              </a:rPr>
              <a:t>de grupo de clase</a:t>
            </a:r>
            <a:endParaRPr lang="es-MX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Franklin Gothic Medium Cond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59887" y="190282"/>
            <a:ext cx="26527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UNIVERSIDAD DE EL SALVADOR</a:t>
            </a:r>
          </a:p>
          <a:p>
            <a:pPr algn="ctr"/>
            <a:r>
              <a:rPr lang="es-ES_tradnl" sz="12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FACULTAD DE CIENCIAS AGRONOMICAS</a:t>
            </a:r>
          </a:p>
          <a:p>
            <a:pPr algn="ctr"/>
            <a:r>
              <a:rPr lang="es-ES_tradnl" sz="1200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DEPARTAMENTO DE ZOOTECNIA</a:t>
            </a:r>
            <a:endParaRPr lang="es-MX" sz="1200" b="1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987239" y="1311448"/>
            <a:ext cx="745508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60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31840" y="6237312"/>
            <a:ext cx="2895600" cy="457200"/>
          </a:xfrm>
        </p:spPr>
        <p:txBody>
          <a:bodyPr/>
          <a:lstStyle/>
          <a:p>
            <a:pPr algn="ctr"/>
            <a:r>
              <a:rPr lang="es-MX" sz="1000" dirty="0"/>
              <a:t>Francisco Alvarado Panameño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70974" y="5805264"/>
            <a:ext cx="342702" cy="457200"/>
          </a:xfrm>
        </p:spPr>
        <p:txBody>
          <a:bodyPr/>
          <a:lstStyle/>
          <a:p>
            <a:fld id="{F0C41613-CE82-4699-A04C-51F91CABA72F}" type="slidenum">
              <a:rPr lang="es-MX" smtClean="0"/>
              <a:pPr/>
              <a:t>5</a:t>
            </a:fld>
            <a:endParaRPr lang="es-MX" dirty="0"/>
          </a:p>
        </p:txBody>
      </p:sp>
      <p:sp>
        <p:nvSpPr>
          <p:cNvPr id="9" name="8 Rectángulo"/>
          <p:cNvSpPr/>
          <p:nvPr/>
        </p:nvSpPr>
        <p:spPr>
          <a:xfrm>
            <a:off x="2785104" y="836443"/>
            <a:ext cx="3402342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/>
            <a:r>
              <a:rPr lang="es-MX" b="1" spc="150" dirty="0" smtClean="0">
                <a:ln w="11430"/>
                <a:solidFill>
                  <a:srgbClr val="00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Medium Cond" pitchFamily="34" charset="0"/>
              </a:rPr>
              <a:t>Legislación universitaria</a:t>
            </a:r>
            <a:endParaRPr lang="es-MX" b="1" spc="150" dirty="0">
              <a:ln w="11430"/>
              <a:solidFill>
                <a:srgbClr val="0000CC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Franklin Gothic Medium Cond" pitchFamily="34" charset="0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662993" y="2348880"/>
            <a:ext cx="77048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es-MX" dirty="0" smtClean="0">
                <a:latin typeface="Franklin Gothic Medium Cond" pitchFamily="34" charset="0"/>
              </a:rPr>
              <a:t>Leer el Reglamento de gestión Académico Administrativo 2013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159887" y="190282"/>
            <a:ext cx="26527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UNIVERSIDAD DE EL SALVADOR</a:t>
            </a:r>
          </a:p>
          <a:p>
            <a:pPr algn="ctr"/>
            <a:r>
              <a:rPr lang="es-ES_tradnl" sz="12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FACULTAD DE CIENCIAS AGRONOMICAS</a:t>
            </a:r>
          </a:p>
          <a:p>
            <a:pPr algn="ctr"/>
            <a:r>
              <a:rPr lang="es-ES_tradnl" sz="1200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DEPARTAMENTO DE ZOOTECNIA</a:t>
            </a:r>
            <a:endParaRPr lang="es-MX" sz="1200" b="1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987239" y="1311448"/>
            <a:ext cx="745508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07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70974" y="5733256"/>
            <a:ext cx="342702" cy="457200"/>
          </a:xfrm>
        </p:spPr>
        <p:txBody>
          <a:bodyPr/>
          <a:lstStyle/>
          <a:p>
            <a:fld id="{F0C41613-CE82-4699-A04C-51F91CABA72F}" type="slidenum">
              <a:rPr lang="es-MX" smtClean="0"/>
              <a:pPr/>
              <a:t>6</a:t>
            </a:fld>
            <a:endParaRPr lang="es-MX" dirty="0"/>
          </a:p>
        </p:txBody>
      </p:sp>
      <p:sp>
        <p:nvSpPr>
          <p:cNvPr id="9" name="8 Rectángulo"/>
          <p:cNvSpPr/>
          <p:nvPr/>
        </p:nvSpPr>
        <p:spPr>
          <a:xfrm>
            <a:off x="3298768" y="945009"/>
            <a:ext cx="2375009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/>
            <a:r>
              <a:rPr lang="es-MX" sz="2000" b="1" spc="150" dirty="0" smtClean="0">
                <a:ln w="11430"/>
                <a:solidFill>
                  <a:srgbClr val="00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Medium Cond" pitchFamily="34" charset="0"/>
              </a:rPr>
              <a:t>Prueba Diagnóstica</a:t>
            </a:r>
            <a:endParaRPr lang="es-MX" sz="2000" b="1" spc="150" dirty="0">
              <a:ln w="11430"/>
              <a:solidFill>
                <a:srgbClr val="0000CC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Franklin Gothic Medium Cond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159887" y="190282"/>
            <a:ext cx="26527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UNIVERSIDAD DE EL SALVADOR</a:t>
            </a:r>
          </a:p>
          <a:p>
            <a:pPr algn="ctr"/>
            <a:r>
              <a:rPr lang="es-ES_tradnl" sz="12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FACULTAD DE CIENCIAS AGRONOMICAS</a:t>
            </a:r>
          </a:p>
          <a:p>
            <a:pPr algn="ctr"/>
            <a:r>
              <a:rPr lang="es-ES_tradnl" sz="1200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DEPARTAMENTO DE ZOOTECNIA</a:t>
            </a:r>
            <a:endParaRPr lang="es-MX" sz="1200" b="1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1979712" y="1593056"/>
            <a:ext cx="5501070" cy="3862040"/>
            <a:chOff x="1979712" y="1593056"/>
            <a:chExt cx="5501070" cy="3862040"/>
          </a:xfrm>
        </p:grpSpPr>
        <p:sp>
          <p:nvSpPr>
            <p:cNvPr id="18" name="17 Rectángulo"/>
            <p:cNvSpPr/>
            <p:nvPr/>
          </p:nvSpPr>
          <p:spPr>
            <a:xfrm>
              <a:off x="2627784" y="3356992"/>
              <a:ext cx="4176464" cy="1584176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aphicFrame>
          <p:nvGraphicFramePr>
            <p:cNvPr id="7" name="11 Gráfico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46628214"/>
                </p:ext>
              </p:extLst>
            </p:nvPr>
          </p:nvGraphicFramePr>
          <p:xfrm>
            <a:off x="2105458" y="1593056"/>
            <a:ext cx="4933084" cy="36718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" name="3 CuadroTexto"/>
            <p:cNvSpPr txBox="1"/>
            <p:nvPr/>
          </p:nvSpPr>
          <p:spPr>
            <a:xfrm>
              <a:off x="4285962" y="5147319"/>
              <a:ext cx="13878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>
                  <a:latin typeface="Franklin Gothic Medium Cond" pitchFamily="34" charset="0"/>
                </a:rPr>
                <a:t>N° de estudiantes</a:t>
              </a:r>
              <a:endParaRPr lang="es-MX" sz="1400" dirty="0">
                <a:latin typeface="Franklin Gothic Medium Cond" pitchFamily="34" charset="0"/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 rot="16200000">
              <a:off x="1521061" y="3407737"/>
              <a:ext cx="12250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>
                  <a:latin typeface="Franklin Gothic Medium Cond" pitchFamily="34" charset="0"/>
                </a:rPr>
                <a:t>Escala de notas</a:t>
              </a:r>
              <a:endParaRPr lang="es-MX" sz="1400" dirty="0">
                <a:latin typeface="Franklin Gothic Medium Cond" pitchFamily="34" charset="0"/>
              </a:endParaRPr>
            </a:p>
          </p:txBody>
        </p:sp>
        <p:cxnSp>
          <p:nvCxnSpPr>
            <p:cNvPr id="6" name="5 Conector recto"/>
            <p:cNvCxnSpPr/>
            <p:nvPr/>
          </p:nvCxnSpPr>
          <p:spPr>
            <a:xfrm>
              <a:off x="2555776" y="4941168"/>
              <a:ext cx="4320480" cy="0"/>
            </a:xfrm>
            <a:prstGeom prst="line">
              <a:avLst/>
            </a:prstGeom>
            <a:ln w="38100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16 CuadroTexto"/>
            <p:cNvSpPr txBox="1"/>
            <p:nvPr/>
          </p:nvSpPr>
          <p:spPr>
            <a:xfrm>
              <a:off x="6948264" y="2260164"/>
              <a:ext cx="5325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dirty="0" smtClean="0">
                  <a:latin typeface="Franklin Gothic Medium Cond" pitchFamily="34" charset="0"/>
                </a:rPr>
                <a:t>75%</a:t>
              </a:r>
              <a:endParaRPr lang="es-MX" sz="1600" dirty="0">
                <a:latin typeface="Franklin Gothic Medium Cond" pitchFamily="34" charset="0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6948264" y="3903286"/>
              <a:ext cx="5325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dirty="0">
                  <a:latin typeface="Franklin Gothic Medium Cond" pitchFamily="34" charset="0"/>
                </a:rPr>
                <a:t>2</a:t>
              </a:r>
              <a:r>
                <a:rPr lang="es-MX" sz="1600" dirty="0" smtClean="0">
                  <a:latin typeface="Franklin Gothic Medium Cond" pitchFamily="34" charset="0"/>
                </a:rPr>
                <a:t>5%</a:t>
              </a:r>
              <a:endParaRPr lang="es-MX" sz="1600" dirty="0">
                <a:latin typeface="Franklin Gothic Medium Cond" pitchFamily="34" charset="0"/>
              </a:endParaRPr>
            </a:p>
          </p:txBody>
        </p:sp>
        <p:sp>
          <p:nvSpPr>
            <p:cNvPr id="3" name="2 Rectángulo"/>
            <p:cNvSpPr/>
            <p:nvPr/>
          </p:nvSpPr>
          <p:spPr>
            <a:xfrm>
              <a:off x="2133600" y="1628800"/>
              <a:ext cx="350168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cxnSp>
        <p:nvCxnSpPr>
          <p:cNvPr id="14" name="13 Conector recto"/>
          <p:cNvCxnSpPr/>
          <p:nvPr/>
        </p:nvCxnSpPr>
        <p:spPr>
          <a:xfrm>
            <a:off x="987239" y="1311448"/>
            <a:ext cx="745508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Francisco Alvarado Panameño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739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44408" y="5786348"/>
            <a:ext cx="342702" cy="457200"/>
          </a:xfrm>
        </p:spPr>
        <p:txBody>
          <a:bodyPr/>
          <a:lstStyle/>
          <a:p>
            <a:fld id="{F0C41613-CE82-4699-A04C-51F91CABA72F}" type="slidenum">
              <a:rPr lang="es-MX" smtClean="0"/>
              <a:pPr/>
              <a:t>7</a:t>
            </a:fld>
            <a:endParaRPr lang="es-MX" dirty="0"/>
          </a:p>
        </p:txBody>
      </p:sp>
      <p:sp>
        <p:nvSpPr>
          <p:cNvPr id="9" name="8 Rectángulo"/>
          <p:cNvSpPr/>
          <p:nvPr/>
        </p:nvSpPr>
        <p:spPr>
          <a:xfrm>
            <a:off x="3298769" y="980728"/>
            <a:ext cx="2375009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/>
            <a:r>
              <a:rPr lang="es-MX" sz="2000" b="1" spc="150" dirty="0" smtClean="0">
                <a:ln w="11430"/>
                <a:solidFill>
                  <a:srgbClr val="00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Medium Cond" pitchFamily="34" charset="0"/>
              </a:rPr>
              <a:t>Prueba Diagnóstica</a:t>
            </a:r>
            <a:endParaRPr lang="es-MX" sz="2000" b="1" spc="150" dirty="0">
              <a:ln w="11430"/>
              <a:solidFill>
                <a:srgbClr val="0000CC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Franklin Gothic Medium Cond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159887" y="190282"/>
            <a:ext cx="26527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UNIVERSIDAD DE EL SALVADOR</a:t>
            </a:r>
          </a:p>
          <a:p>
            <a:pPr algn="ctr"/>
            <a:r>
              <a:rPr lang="es-ES_tradnl" sz="12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FACULTAD DE CIENCIAS AGRONOMICAS</a:t>
            </a:r>
          </a:p>
          <a:p>
            <a:pPr algn="ctr"/>
            <a:r>
              <a:rPr lang="es-ES_tradnl" sz="1200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DEPARTAMENTO DE ZOOTECNIA</a:t>
            </a:r>
            <a:endParaRPr lang="es-MX" sz="1200" b="1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08208" y="1380838"/>
            <a:ext cx="5382138" cy="50132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03465" y="5173161"/>
            <a:ext cx="476561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s-MX" sz="2000" dirty="0" smtClean="0">
                <a:solidFill>
                  <a:srgbClr val="FFFF00"/>
                </a:solidFill>
                <a:latin typeface="Franklin Gothic Medium Cond" pitchFamily="34" charset="0"/>
              </a:rPr>
              <a:t>El aprendizaje tiene que ser significativo</a:t>
            </a:r>
          </a:p>
          <a:p>
            <a:pPr marL="342900" indent="-342900">
              <a:buFontTx/>
              <a:buChar char="-"/>
            </a:pPr>
            <a:r>
              <a:rPr lang="es-MX" sz="2000" dirty="0" smtClean="0">
                <a:solidFill>
                  <a:srgbClr val="FFFF00"/>
                </a:solidFill>
                <a:latin typeface="Franklin Gothic Medium Cond" pitchFamily="34" charset="0"/>
              </a:rPr>
              <a:t>Alumno motivado (predisposición)</a:t>
            </a:r>
          </a:p>
          <a:p>
            <a:pPr marL="342900" indent="-342900">
              <a:buFontTx/>
              <a:buChar char="-"/>
            </a:pPr>
            <a:r>
              <a:rPr lang="es-MX" sz="2000" dirty="0" smtClean="0">
                <a:solidFill>
                  <a:srgbClr val="FFFF00"/>
                </a:solidFill>
                <a:latin typeface="Franklin Gothic Medium Cond" pitchFamily="34" charset="0"/>
              </a:rPr>
              <a:t>Participación, debate, opinión, expresión</a:t>
            </a:r>
            <a:endParaRPr lang="es-MX" sz="2000" dirty="0">
              <a:solidFill>
                <a:srgbClr val="FFFF00"/>
              </a:solidFill>
              <a:latin typeface="Franklin Gothic Medium Cond" pitchFamily="34" charset="0"/>
            </a:endParaRPr>
          </a:p>
        </p:txBody>
      </p:sp>
      <p:cxnSp>
        <p:nvCxnSpPr>
          <p:cNvPr id="11" name="10 Conector recto"/>
          <p:cNvCxnSpPr/>
          <p:nvPr/>
        </p:nvCxnSpPr>
        <p:spPr>
          <a:xfrm flipV="1">
            <a:off x="5076056" y="2420888"/>
            <a:ext cx="1008112" cy="936104"/>
          </a:xfrm>
          <a:prstGeom prst="line">
            <a:avLst/>
          </a:prstGeom>
          <a:ln w="38100">
            <a:solidFill>
              <a:srgbClr val="FFFF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Francisco Alvarado Panameño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26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71134" y="5711770"/>
            <a:ext cx="342702" cy="457200"/>
          </a:xfrm>
        </p:spPr>
        <p:txBody>
          <a:bodyPr/>
          <a:lstStyle/>
          <a:p>
            <a:fld id="{F0C41613-CE82-4699-A04C-51F91CABA72F}" type="slidenum">
              <a:rPr lang="es-MX" smtClean="0"/>
              <a:pPr/>
              <a:t>8</a:t>
            </a:fld>
            <a:endParaRPr lang="es-MX" dirty="0"/>
          </a:p>
        </p:txBody>
      </p:sp>
      <p:sp>
        <p:nvSpPr>
          <p:cNvPr id="9" name="8 Rectángulo"/>
          <p:cNvSpPr/>
          <p:nvPr/>
        </p:nvSpPr>
        <p:spPr>
          <a:xfrm>
            <a:off x="2357330" y="980728"/>
            <a:ext cx="4257897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/>
            <a:r>
              <a:rPr lang="es-MX" sz="2000" b="1" spc="150" dirty="0" smtClean="0">
                <a:ln w="11430"/>
                <a:solidFill>
                  <a:srgbClr val="00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Medium Cond" pitchFamily="34" charset="0"/>
              </a:rPr>
              <a:t>El cono del aprendizaje (Edgar Dale)</a:t>
            </a:r>
            <a:endParaRPr lang="es-MX" sz="2000" b="1" spc="150" dirty="0">
              <a:ln w="11430"/>
              <a:solidFill>
                <a:srgbClr val="0000CC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Franklin Gothic Medium Cond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159887" y="190282"/>
            <a:ext cx="26527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UNIVERSIDAD DE EL SALVADOR</a:t>
            </a:r>
          </a:p>
          <a:p>
            <a:pPr algn="ctr"/>
            <a:r>
              <a:rPr lang="es-ES_tradnl" sz="12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FACULTAD DE CIENCIAS AGRONOMICAS</a:t>
            </a:r>
          </a:p>
          <a:p>
            <a:pPr algn="ctr"/>
            <a:r>
              <a:rPr lang="es-ES_tradnl" sz="1200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DEPARTAMENTO DE ZOOTECNIA</a:t>
            </a:r>
            <a:endParaRPr lang="es-MX" sz="1200" b="1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t="12803"/>
          <a:stretch/>
        </p:blipFill>
        <p:spPr bwMode="auto">
          <a:xfrm>
            <a:off x="827583" y="1484784"/>
            <a:ext cx="7577137" cy="49819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2919990" y="5373216"/>
            <a:ext cx="3546164" cy="338554"/>
          </a:xfrm>
          <a:prstGeom prst="rect">
            <a:avLst/>
          </a:prstGeom>
          <a:solidFill>
            <a:srgbClr val="006699"/>
          </a:solidFill>
        </p:spPr>
        <p:txBody>
          <a:bodyPr wrap="none" rtlCol="0">
            <a:spAutoFit/>
          </a:bodyPr>
          <a:lstStyle/>
          <a:p>
            <a:r>
              <a:rPr lang="es-MX" sz="15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Realizar exposiciones de un tema</a:t>
            </a:r>
            <a:endParaRPr lang="es-MX" sz="155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Francisco Alvarado Panameño</a:t>
            </a:r>
            <a:endParaRPr lang="es-MX"/>
          </a:p>
        </p:txBody>
      </p:sp>
      <p:sp>
        <p:nvSpPr>
          <p:cNvPr id="5" name="4 Rectángulo redondeado"/>
          <p:cNvSpPr/>
          <p:nvPr/>
        </p:nvSpPr>
        <p:spPr>
          <a:xfrm>
            <a:off x="827583" y="1628800"/>
            <a:ext cx="2520281" cy="576064"/>
          </a:xfrm>
          <a:prstGeom prst="round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Rectángulo redondeado"/>
          <p:cNvSpPr/>
          <p:nvPr/>
        </p:nvSpPr>
        <p:spPr>
          <a:xfrm>
            <a:off x="5355085" y="1618928"/>
            <a:ext cx="2520281" cy="576064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errar llave"/>
          <p:cNvSpPr/>
          <p:nvPr/>
        </p:nvSpPr>
        <p:spPr>
          <a:xfrm>
            <a:off x="8255990" y="2276872"/>
            <a:ext cx="271736" cy="2376264"/>
          </a:xfrm>
          <a:prstGeom prst="righ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Cerrar llave"/>
          <p:cNvSpPr/>
          <p:nvPr/>
        </p:nvSpPr>
        <p:spPr>
          <a:xfrm>
            <a:off x="8268852" y="4694511"/>
            <a:ext cx="271736" cy="1614809"/>
          </a:xfrm>
          <a:prstGeom prst="rightBrace">
            <a:avLst/>
          </a:prstGeom>
          <a:ln w="285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3" name="12 Conector recto"/>
          <p:cNvCxnSpPr/>
          <p:nvPr/>
        </p:nvCxnSpPr>
        <p:spPr>
          <a:xfrm>
            <a:off x="828384" y="4653136"/>
            <a:ext cx="7441269" cy="1034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8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419872" y="260648"/>
            <a:ext cx="2448272" cy="653458"/>
          </a:xfrm>
        </p:spPr>
        <p:txBody>
          <a:bodyPr>
            <a:normAutofit/>
          </a:bodyPr>
          <a:lstStyle/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AGENDA</a:t>
            </a:r>
            <a:endParaRPr lang="es-MX" sz="2400" dirty="0">
              <a:solidFill>
                <a:schemeClr val="tx1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Francisco Alvarado Panameño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5DFC-1A6D-4295-8AFC-E3E6882CCEB5}" type="slidenum">
              <a:rPr lang="es-MX" smtClean="0"/>
              <a:pPr/>
              <a:t>9</a:t>
            </a:fld>
            <a:endParaRPr lang="es-MX"/>
          </a:p>
        </p:txBody>
      </p:sp>
      <p:sp>
        <p:nvSpPr>
          <p:cNvPr id="7" name="1 Título">
            <a:hlinkClick r:id="rId2" action="ppaction://hlinksldjump"/>
          </p:cNvPr>
          <p:cNvSpPr txBox="1">
            <a:spLocks/>
          </p:cNvSpPr>
          <p:nvPr/>
        </p:nvSpPr>
        <p:spPr>
          <a:xfrm>
            <a:off x="2555776" y="1067687"/>
            <a:ext cx="2664296" cy="5715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MX" sz="2000" dirty="0" smtClean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</a:rPr>
              <a:t>INTRODUCION</a:t>
            </a:r>
            <a:endParaRPr lang="es-MX" sz="2000" dirty="0">
              <a:solidFill>
                <a:schemeClr val="tx2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8" name="1 Título">
            <a:hlinkClick r:id="rId3" action="ppaction://hlinksldjump"/>
          </p:cNvPr>
          <p:cNvSpPr txBox="1">
            <a:spLocks/>
          </p:cNvSpPr>
          <p:nvPr/>
        </p:nvSpPr>
        <p:spPr>
          <a:xfrm>
            <a:off x="2556140" y="1639187"/>
            <a:ext cx="2664296" cy="355476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MX" sz="2000" dirty="0" smtClean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</a:rPr>
              <a:t>OBJETIVOS</a:t>
            </a:r>
            <a:endParaRPr lang="es-MX" sz="2000" dirty="0">
              <a:solidFill>
                <a:schemeClr val="tx2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2555776" y="1124744"/>
            <a:ext cx="0" cy="5184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 Título">
            <a:hlinkClick r:id="rId4" action="ppaction://hlinksldjump"/>
          </p:cNvPr>
          <p:cNvSpPr txBox="1">
            <a:spLocks/>
          </p:cNvSpPr>
          <p:nvPr/>
        </p:nvSpPr>
        <p:spPr>
          <a:xfrm>
            <a:off x="2556140" y="1996342"/>
            <a:ext cx="5616624" cy="42253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MX" sz="2000" dirty="0" smtClean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</a:rPr>
              <a:t>INTRODUCION AL ESTUDIO DE LOS PARASITOS</a:t>
            </a:r>
            <a:endParaRPr lang="es-MX" sz="2000" dirty="0">
              <a:solidFill>
                <a:schemeClr val="tx2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7" name="16 Rectángulo">
            <a:hlinkClick r:id="rId5" action="ppaction://hlinksldjump"/>
          </p:cNvPr>
          <p:cNvSpPr/>
          <p:nvPr/>
        </p:nvSpPr>
        <p:spPr>
          <a:xfrm>
            <a:off x="3109208" y="2776567"/>
            <a:ext cx="3334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800" b="1" dirty="0">
                <a:solidFill>
                  <a:schemeClr val="tx2">
                    <a:lumMod val="75000"/>
                  </a:schemeClr>
                </a:solidFill>
                <a:latin typeface="Franklin Gothic Medium Cond" pitchFamily="34" charset="0"/>
              </a:rPr>
              <a:t>Nomenclatura zoológica (Taxonomía) </a:t>
            </a:r>
          </a:p>
        </p:txBody>
      </p:sp>
      <p:sp>
        <p:nvSpPr>
          <p:cNvPr id="18" name="17 Rectángulo">
            <a:hlinkClick r:id="rId6" action="ppaction://hlinksldjump"/>
          </p:cNvPr>
          <p:cNvSpPr/>
          <p:nvPr/>
        </p:nvSpPr>
        <p:spPr>
          <a:xfrm>
            <a:off x="3109208" y="2374952"/>
            <a:ext cx="2506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800" b="1" dirty="0" smtClean="0">
                <a:solidFill>
                  <a:schemeClr val="tx2">
                    <a:lumMod val="75000"/>
                  </a:schemeClr>
                </a:solidFill>
                <a:latin typeface="Franklin Gothic Medium Cond" pitchFamily="34" charset="0"/>
              </a:rPr>
              <a:t>Definición de parasitología </a:t>
            </a:r>
            <a:endParaRPr lang="es-MX" sz="1800" b="1" dirty="0">
              <a:solidFill>
                <a:schemeClr val="tx2">
                  <a:lumMod val="75000"/>
                </a:schemeClr>
              </a:solidFill>
              <a:latin typeface="Franklin Gothic Medium Cond" pitchFamily="34" charset="0"/>
            </a:endParaRPr>
          </a:p>
        </p:txBody>
      </p:sp>
      <p:sp>
        <p:nvSpPr>
          <p:cNvPr id="19" name="18 Rectángulo">
            <a:hlinkClick r:id="rId7" action="ppaction://hlinksldjump"/>
          </p:cNvPr>
          <p:cNvSpPr/>
          <p:nvPr/>
        </p:nvSpPr>
        <p:spPr>
          <a:xfrm>
            <a:off x="3097848" y="3126891"/>
            <a:ext cx="2024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800" b="1" dirty="0" smtClean="0">
                <a:solidFill>
                  <a:schemeClr val="tx2">
                    <a:lumMod val="75000"/>
                  </a:schemeClr>
                </a:solidFill>
                <a:latin typeface="Franklin Gothic Medium Cond" pitchFamily="34" charset="0"/>
              </a:rPr>
              <a:t>Grupos Taxonómicos </a:t>
            </a:r>
            <a:endParaRPr lang="es-MX" sz="1800" b="1" dirty="0">
              <a:solidFill>
                <a:schemeClr val="tx2">
                  <a:lumMod val="75000"/>
                </a:schemeClr>
              </a:solidFill>
              <a:latin typeface="Franklin Gothic Medium Cond" pitchFamily="34" charset="0"/>
            </a:endParaRPr>
          </a:p>
        </p:txBody>
      </p:sp>
      <p:sp>
        <p:nvSpPr>
          <p:cNvPr id="21" name="20 Rectángulo">
            <a:hlinkClick r:id="rId8" action="ppaction://hlinksldjump"/>
          </p:cNvPr>
          <p:cNvSpPr/>
          <p:nvPr/>
        </p:nvSpPr>
        <p:spPr>
          <a:xfrm>
            <a:off x="3130272" y="3516062"/>
            <a:ext cx="2367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800" b="1" dirty="0" smtClean="0">
                <a:solidFill>
                  <a:schemeClr val="tx2">
                    <a:lumMod val="75000"/>
                  </a:schemeClr>
                </a:solidFill>
                <a:latin typeface="Franklin Gothic Medium Cond" pitchFamily="34" charset="0"/>
              </a:rPr>
              <a:t>Clasificación de parásitos</a:t>
            </a:r>
            <a:endParaRPr lang="es-MX" sz="1200" b="1" dirty="0">
              <a:solidFill>
                <a:schemeClr val="tx2">
                  <a:lumMod val="75000"/>
                </a:schemeClr>
              </a:solidFill>
              <a:latin typeface="Franklin Gothic Medium Cond" pitchFamily="34" charset="0"/>
            </a:endParaRPr>
          </a:p>
        </p:txBody>
      </p:sp>
      <p:sp>
        <p:nvSpPr>
          <p:cNvPr id="23" name="22 Rectángulo">
            <a:hlinkClick r:id="rId9" action="ppaction://hlinksldjump"/>
          </p:cNvPr>
          <p:cNvSpPr/>
          <p:nvPr/>
        </p:nvSpPr>
        <p:spPr>
          <a:xfrm>
            <a:off x="3147545" y="3877461"/>
            <a:ext cx="2954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800" b="1" dirty="0" smtClean="0">
                <a:solidFill>
                  <a:schemeClr val="tx2">
                    <a:lumMod val="75000"/>
                  </a:schemeClr>
                </a:solidFill>
                <a:latin typeface="Franklin Gothic Medium Cond" pitchFamily="34" charset="0"/>
              </a:rPr>
              <a:t>Tipos de asociaciones biológicas</a:t>
            </a:r>
            <a:endParaRPr lang="es-MX" sz="1200" b="1" dirty="0">
              <a:solidFill>
                <a:schemeClr val="tx2">
                  <a:lumMod val="75000"/>
                </a:schemeClr>
              </a:solidFill>
              <a:latin typeface="Franklin Gothic Medium Cond" pitchFamily="34" charset="0"/>
            </a:endParaRPr>
          </a:p>
        </p:txBody>
      </p:sp>
      <p:sp>
        <p:nvSpPr>
          <p:cNvPr id="26" name="25 Rectángulo">
            <a:hlinkClick r:id="rId10" action="ppaction://hlinksldjump"/>
          </p:cNvPr>
          <p:cNvSpPr/>
          <p:nvPr/>
        </p:nvSpPr>
        <p:spPr>
          <a:xfrm>
            <a:off x="3147545" y="4247746"/>
            <a:ext cx="194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800" b="1" dirty="0" smtClean="0">
                <a:solidFill>
                  <a:schemeClr val="tx2">
                    <a:lumMod val="75000"/>
                  </a:schemeClr>
                </a:solidFill>
                <a:latin typeface="Franklin Gothic Medium Cond" pitchFamily="34" charset="0"/>
              </a:rPr>
              <a:t>Tipos de hospedador</a:t>
            </a:r>
            <a:endParaRPr lang="es-MX" sz="1200" b="1" dirty="0">
              <a:solidFill>
                <a:schemeClr val="tx2">
                  <a:lumMod val="75000"/>
                </a:schemeClr>
              </a:solidFill>
              <a:latin typeface="Franklin Gothic Medium Cond" pitchFamily="34" charset="0"/>
            </a:endParaRPr>
          </a:p>
        </p:txBody>
      </p:sp>
      <p:sp>
        <p:nvSpPr>
          <p:cNvPr id="27" name="26 Rectángulo">
            <a:hlinkClick r:id="rId11" action="ppaction://hlinksldjump"/>
          </p:cNvPr>
          <p:cNvSpPr/>
          <p:nvPr/>
        </p:nvSpPr>
        <p:spPr>
          <a:xfrm>
            <a:off x="3158645" y="4619691"/>
            <a:ext cx="2310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800" b="1" dirty="0" smtClean="0">
                <a:solidFill>
                  <a:schemeClr val="tx2">
                    <a:lumMod val="75000"/>
                  </a:schemeClr>
                </a:solidFill>
                <a:latin typeface="Franklin Gothic Medium Cond" pitchFamily="34" charset="0"/>
              </a:rPr>
              <a:t>Tipos de ciclos evolutivos</a:t>
            </a:r>
            <a:endParaRPr lang="es-MX" sz="1200" b="1" dirty="0">
              <a:solidFill>
                <a:schemeClr val="tx2">
                  <a:lumMod val="75000"/>
                </a:schemeClr>
              </a:solidFill>
              <a:latin typeface="Franklin Gothic Medium Cond" pitchFamily="34" charset="0"/>
            </a:endParaRPr>
          </a:p>
        </p:txBody>
      </p:sp>
      <p:sp>
        <p:nvSpPr>
          <p:cNvPr id="29" name="28 Rectángulo">
            <a:hlinkClick r:id="rId12" action="ppaction://hlinksldjump"/>
          </p:cNvPr>
          <p:cNvSpPr/>
          <p:nvPr/>
        </p:nvSpPr>
        <p:spPr>
          <a:xfrm>
            <a:off x="3153438" y="4989023"/>
            <a:ext cx="2959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800" b="1" dirty="0" smtClean="0">
                <a:solidFill>
                  <a:schemeClr val="tx2">
                    <a:lumMod val="75000"/>
                  </a:schemeClr>
                </a:solidFill>
                <a:latin typeface="Franklin Gothic Medium Cond" pitchFamily="34" charset="0"/>
              </a:rPr>
              <a:t>Distribución de fauna parasitaria</a:t>
            </a:r>
            <a:endParaRPr lang="es-MX" sz="1200" b="1" dirty="0">
              <a:solidFill>
                <a:schemeClr val="tx2">
                  <a:lumMod val="75000"/>
                </a:schemeClr>
              </a:solidFill>
              <a:latin typeface="Franklin Gothic Medium Cond" pitchFamily="34" charset="0"/>
            </a:endParaRPr>
          </a:p>
        </p:txBody>
      </p:sp>
      <p:sp>
        <p:nvSpPr>
          <p:cNvPr id="31" name="1 Título"/>
          <p:cNvSpPr txBox="1">
            <a:spLocks/>
          </p:cNvSpPr>
          <p:nvPr/>
        </p:nvSpPr>
        <p:spPr>
          <a:xfrm>
            <a:off x="2555776" y="5445223"/>
            <a:ext cx="5616624" cy="42253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MX" sz="2000" dirty="0" smtClean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</a:rPr>
              <a:t>CONCLUSIONES</a:t>
            </a:r>
            <a:endParaRPr lang="es-MX" sz="2000" dirty="0">
              <a:solidFill>
                <a:schemeClr val="tx2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2" name="1 Título"/>
          <p:cNvSpPr txBox="1">
            <a:spLocks/>
          </p:cNvSpPr>
          <p:nvPr/>
        </p:nvSpPr>
        <p:spPr>
          <a:xfrm>
            <a:off x="2555776" y="5812076"/>
            <a:ext cx="5616624" cy="42253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MX" sz="2000" dirty="0" smtClean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</a:rPr>
              <a:t>BIBLIOGRAFIA</a:t>
            </a:r>
            <a:endParaRPr lang="es-MX" sz="2000" dirty="0">
              <a:solidFill>
                <a:schemeClr val="tx2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64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16387</TotalTime>
  <Words>1127</Words>
  <Application>Microsoft Office PowerPoint</Application>
  <PresentationFormat>Presentación en pantalla (4:3)</PresentationFormat>
  <Paragraphs>345</Paragraphs>
  <Slides>24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Mirador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AGENDA</vt:lpstr>
      <vt:lpstr>INTRODUCION</vt:lpstr>
      <vt:lpstr>OBJETIVOS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Juan Francisco Alvarado Panameño</dc:creator>
  <cp:lastModifiedBy>Juan Francisco Alvarado Panameño</cp:lastModifiedBy>
  <cp:revision>2029</cp:revision>
  <cp:lastPrinted>2013-08-20T16:31:06Z</cp:lastPrinted>
  <dcterms:created xsi:type="dcterms:W3CDTF">2006-05-09T23:41:21Z</dcterms:created>
  <dcterms:modified xsi:type="dcterms:W3CDTF">2014-12-06T00:37:29Z</dcterms:modified>
</cp:coreProperties>
</file>